
<file path=[Content_Types].xml><?xml version="1.0" encoding="utf-8"?>
<Types xmlns="http://schemas.openxmlformats.org/package/2006/content-types">
  <Default Extension="jpeg" ContentType="image/jpeg"/>
  <Default Extension="jpg" ContentType="image/jpeg"/>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sldIdLst>
    <p:sldId id="256" r:id="rId2"/>
    <p:sldId id="258" r:id="rId3"/>
    <p:sldId id="259" r:id="rId4"/>
    <p:sldId id="262" r:id="rId5"/>
    <p:sldId id="264" r:id="rId6"/>
    <p:sldId id="260" r:id="rId7"/>
    <p:sldId id="261" r:id="rId8"/>
    <p:sldId id="285" r:id="rId9"/>
    <p:sldId id="283" r:id="rId10"/>
    <p:sldId id="281" r:id="rId11"/>
    <p:sldId id="282" r:id="rId12"/>
    <p:sldId id="294" r:id="rId13"/>
    <p:sldId id="292" r:id="rId14"/>
    <p:sldId id="275" r:id="rId15"/>
    <p:sldId id="277" r:id="rId16"/>
    <p:sldId id="276" r:id="rId17"/>
    <p:sldId id="295" r:id="rId18"/>
    <p:sldId id="286" r:id="rId19"/>
    <p:sldId id="287" r:id="rId20"/>
    <p:sldId id="291" r:id="rId21"/>
    <p:sldId id="267" r:id="rId22"/>
    <p:sldId id="284" r:id="rId23"/>
    <p:sldId id="272" r:id="rId24"/>
    <p:sldId id="268" r:id="rId25"/>
    <p:sldId id="269" r:id="rId26"/>
    <p:sldId id="270" r:id="rId27"/>
    <p:sldId id="271" r:id="rId28"/>
    <p:sldId id="273" r:id="rId29"/>
    <p:sldId id="290" r:id="rId30"/>
    <p:sldId id="288" r:id="rId31"/>
    <p:sldId id="289" r:id="rId32"/>
    <p:sldId id="293" r:id="rId33"/>
    <p:sldId id="274" r:id="rId34"/>
    <p:sldId id="265" r:id="rId35"/>
    <p:sldId id="263" r:id="rId36"/>
    <p:sldId id="278"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466" autoAdjust="0"/>
    <p:restoredTop sz="96357" autoAdjust="0"/>
  </p:normalViewPr>
  <p:slideViewPr>
    <p:cSldViewPr snapToGrid="0">
      <p:cViewPr varScale="1">
        <p:scale>
          <a:sx n="114" d="100"/>
          <a:sy n="114" d="100"/>
        </p:scale>
        <p:origin x="33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8DE5F0-3092-4707-ABFC-C08ABC24996D}"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F65F1C3F-21C5-4BFE-AABF-F030FBF20F17}">
      <dgm:prSet/>
      <dgm:spPr/>
      <dgm:t>
        <a:bodyPr/>
        <a:lstStyle/>
        <a:p>
          <a:r>
            <a:rPr lang="en-GB" dirty="0"/>
            <a:t>How the game was designed/planned</a:t>
          </a:r>
          <a:endParaRPr lang="en-US" dirty="0"/>
        </a:p>
      </dgm:t>
    </dgm:pt>
    <dgm:pt modelId="{D55AC7E9-CA1B-4DE9-A48B-F602242C872B}" type="parTrans" cxnId="{E35C2D3B-E3F7-4E67-A4EF-E05C7AD7403A}">
      <dgm:prSet/>
      <dgm:spPr/>
      <dgm:t>
        <a:bodyPr/>
        <a:lstStyle/>
        <a:p>
          <a:endParaRPr lang="en-US"/>
        </a:p>
      </dgm:t>
    </dgm:pt>
    <dgm:pt modelId="{5BCFC976-691C-4735-B409-EF3EF650A98D}" type="sibTrans" cxnId="{E35C2D3B-E3F7-4E67-A4EF-E05C7AD7403A}">
      <dgm:prSet/>
      <dgm:spPr/>
      <dgm:t>
        <a:bodyPr/>
        <a:lstStyle/>
        <a:p>
          <a:endParaRPr lang="en-US"/>
        </a:p>
      </dgm:t>
    </dgm:pt>
    <dgm:pt modelId="{A0FD17ED-6DE2-452B-9813-78EC929D4E4E}">
      <dgm:prSet/>
      <dgm:spPr/>
      <dgm:t>
        <a:bodyPr/>
        <a:lstStyle/>
        <a:p>
          <a:r>
            <a:rPr lang="en-GB" dirty="0"/>
            <a:t>Tools used to design the main components</a:t>
          </a:r>
          <a:endParaRPr lang="en-US" dirty="0"/>
        </a:p>
      </dgm:t>
    </dgm:pt>
    <dgm:pt modelId="{E2AC4C7B-9380-457C-ADA9-036D15246DE5}" type="parTrans" cxnId="{0647869B-B381-4270-A07D-4CAEA2E664E0}">
      <dgm:prSet/>
      <dgm:spPr/>
      <dgm:t>
        <a:bodyPr/>
        <a:lstStyle/>
        <a:p>
          <a:endParaRPr lang="en-US"/>
        </a:p>
      </dgm:t>
    </dgm:pt>
    <dgm:pt modelId="{D2844270-AC4D-4FDF-B238-3738A17E5E22}" type="sibTrans" cxnId="{0647869B-B381-4270-A07D-4CAEA2E664E0}">
      <dgm:prSet/>
      <dgm:spPr/>
      <dgm:t>
        <a:bodyPr/>
        <a:lstStyle/>
        <a:p>
          <a:endParaRPr lang="en-US"/>
        </a:p>
      </dgm:t>
    </dgm:pt>
    <dgm:pt modelId="{03C99B2A-7ABD-49AF-9306-703EAD6CE5C0}">
      <dgm:prSet/>
      <dgm:spPr/>
      <dgm:t>
        <a:bodyPr/>
        <a:lstStyle/>
        <a:p>
          <a:r>
            <a:rPr lang="en-GB" dirty="0"/>
            <a:t>The Language chosen</a:t>
          </a:r>
          <a:endParaRPr lang="en-US" dirty="0"/>
        </a:p>
      </dgm:t>
    </dgm:pt>
    <dgm:pt modelId="{09FEF8DB-5063-4D5D-9C8B-59E830142B47}" type="parTrans" cxnId="{F08FCA9C-CC85-40F0-A4CA-12CF8E23D304}">
      <dgm:prSet/>
      <dgm:spPr/>
      <dgm:t>
        <a:bodyPr/>
        <a:lstStyle/>
        <a:p>
          <a:endParaRPr lang="en-US"/>
        </a:p>
      </dgm:t>
    </dgm:pt>
    <dgm:pt modelId="{CD20D4A7-600A-4221-83FE-48BCF37738B4}" type="sibTrans" cxnId="{F08FCA9C-CC85-40F0-A4CA-12CF8E23D304}">
      <dgm:prSet/>
      <dgm:spPr/>
      <dgm:t>
        <a:bodyPr/>
        <a:lstStyle/>
        <a:p>
          <a:endParaRPr lang="en-US"/>
        </a:p>
      </dgm:t>
    </dgm:pt>
    <dgm:pt modelId="{E70ACAC3-D3CE-498B-8718-A0C1D088C640}">
      <dgm:prSet/>
      <dgm:spPr/>
      <dgm:t>
        <a:bodyPr/>
        <a:lstStyle/>
        <a:p>
          <a:r>
            <a:rPr lang="en-GB"/>
            <a:t>Why the chosen Language was changed </a:t>
          </a:r>
          <a:endParaRPr lang="en-US"/>
        </a:p>
      </dgm:t>
    </dgm:pt>
    <dgm:pt modelId="{0CB3A4B8-E8D2-4E4A-8A70-DC279E8B2729}" type="parTrans" cxnId="{8CE298F4-5081-4916-8347-EB7E2EFD4123}">
      <dgm:prSet/>
      <dgm:spPr/>
      <dgm:t>
        <a:bodyPr/>
        <a:lstStyle/>
        <a:p>
          <a:endParaRPr lang="en-US"/>
        </a:p>
      </dgm:t>
    </dgm:pt>
    <dgm:pt modelId="{EE382868-AEE4-41D4-B135-2EF7F86D5539}" type="sibTrans" cxnId="{8CE298F4-5081-4916-8347-EB7E2EFD4123}">
      <dgm:prSet/>
      <dgm:spPr/>
      <dgm:t>
        <a:bodyPr/>
        <a:lstStyle/>
        <a:p>
          <a:endParaRPr lang="en-US"/>
        </a:p>
      </dgm:t>
    </dgm:pt>
    <dgm:pt modelId="{5773A633-2B48-4404-996C-FBA56EB312F2}">
      <dgm:prSet/>
      <dgm:spPr/>
      <dgm:t>
        <a:bodyPr/>
        <a:lstStyle/>
        <a:p>
          <a:r>
            <a:rPr lang="en-GB" dirty="0"/>
            <a:t>Why Finite State Machines were chosen as the primary way to control components of the game</a:t>
          </a:r>
          <a:endParaRPr lang="en-US" dirty="0"/>
        </a:p>
      </dgm:t>
    </dgm:pt>
    <dgm:pt modelId="{1B6B5594-AA84-42F9-AB38-0667B88AE0BA}" type="parTrans" cxnId="{48C17A0F-0CBE-4D0B-88C6-C2D67ED9503E}">
      <dgm:prSet/>
      <dgm:spPr/>
      <dgm:t>
        <a:bodyPr/>
        <a:lstStyle/>
        <a:p>
          <a:endParaRPr lang="en-US"/>
        </a:p>
      </dgm:t>
    </dgm:pt>
    <dgm:pt modelId="{F109A002-8F9C-46ED-A15C-339869ED5F37}" type="sibTrans" cxnId="{48C17A0F-0CBE-4D0B-88C6-C2D67ED9503E}">
      <dgm:prSet/>
      <dgm:spPr/>
      <dgm:t>
        <a:bodyPr/>
        <a:lstStyle/>
        <a:p>
          <a:endParaRPr lang="en-US"/>
        </a:p>
      </dgm:t>
    </dgm:pt>
    <dgm:pt modelId="{21245EA7-5C74-4848-914A-EC6B119344AA}" type="pres">
      <dgm:prSet presAssocID="{A48DE5F0-3092-4707-ABFC-C08ABC24996D}" presName="linear" presStyleCnt="0">
        <dgm:presLayoutVars>
          <dgm:animLvl val="lvl"/>
          <dgm:resizeHandles val="exact"/>
        </dgm:presLayoutVars>
      </dgm:prSet>
      <dgm:spPr/>
    </dgm:pt>
    <dgm:pt modelId="{3687A9C0-9CE4-46E7-839A-2C47789E1732}" type="pres">
      <dgm:prSet presAssocID="{F65F1C3F-21C5-4BFE-AABF-F030FBF20F17}" presName="parentText" presStyleLbl="node1" presStyleIdx="0" presStyleCnt="5">
        <dgm:presLayoutVars>
          <dgm:chMax val="0"/>
          <dgm:bulletEnabled val="1"/>
        </dgm:presLayoutVars>
      </dgm:prSet>
      <dgm:spPr/>
    </dgm:pt>
    <dgm:pt modelId="{93A11229-E96F-40CE-BC67-9DEBB2AC1EB9}" type="pres">
      <dgm:prSet presAssocID="{5BCFC976-691C-4735-B409-EF3EF650A98D}" presName="spacer" presStyleCnt="0"/>
      <dgm:spPr/>
    </dgm:pt>
    <dgm:pt modelId="{8908C407-FA51-4632-AA9B-775103B996F5}" type="pres">
      <dgm:prSet presAssocID="{A0FD17ED-6DE2-452B-9813-78EC929D4E4E}" presName="parentText" presStyleLbl="node1" presStyleIdx="1" presStyleCnt="5">
        <dgm:presLayoutVars>
          <dgm:chMax val="0"/>
          <dgm:bulletEnabled val="1"/>
        </dgm:presLayoutVars>
      </dgm:prSet>
      <dgm:spPr/>
    </dgm:pt>
    <dgm:pt modelId="{4741497D-05CB-4854-A08D-87B7E3E314FE}" type="pres">
      <dgm:prSet presAssocID="{D2844270-AC4D-4FDF-B238-3738A17E5E22}" presName="spacer" presStyleCnt="0"/>
      <dgm:spPr/>
    </dgm:pt>
    <dgm:pt modelId="{705A0C40-7C19-4439-9FE5-22D27D6F9428}" type="pres">
      <dgm:prSet presAssocID="{03C99B2A-7ABD-49AF-9306-703EAD6CE5C0}" presName="parentText" presStyleLbl="node1" presStyleIdx="2" presStyleCnt="5">
        <dgm:presLayoutVars>
          <dgm:chMax val="0"/>
          <dgm:bulletEnabled val="1"/>
        </dgm:presLayoutVars>
      </dgm:prSet>
      <dgm:spPr/>
    </dgm:pt>
    <dgm:pt modelId="{9CF049EB-EE90-4A38-9CDD-71F050F71D8D}" type="pres">
      <dgm:prSet presAssocID="{CD20D4A7-600A-4221-83FE-48BCF37738B4}" presName="spacer" presStyleCnt="0"/>
      <dgm:spPr/>
    </dgm:pt>
    <dgm:pt modelId="{E5428FF7-B03D-4A02-9085-90E8513C0A68}" type="pres">
      <dgm:prSet presAssocID="{E70ACAC3-D3CE-498B-8718-A0C1D088C640}" presName="parentText" presStyleLbl="node1" presStyleIdx="3" presStyleCnt="5">
        <dgm:presLayoutVars>
          <dgm:chMax val="0"/>
          <dgm:bulletEnabled val="1"/>
        </dgm:presLayoutVars>
      </dgm:prSet>
      <dgm:spPr/>
    </dgm:pt>
    <dgm:pt modelId="{091F14B9-FE47-41D0-9F1D-7554B6CC4EFA}" type="pres">
      <dgm:prSet presAssocID="{EE382868-AEE4-41D4-B135-2EF7F86D5539}" presName="spacer" presStyleCnt="0"/>
      <dgm:spPr/>
    </dgm:pt>
    <dgm:pt modelId="{7E3C521E-8E14-4033-B525-6FDAF2D061AB}" type="pres">
      <dgm:prSet presAssocID="{5773A633-2B48-4404-996C-FBA56EB312F2}" presName="parentText" presStyleLbl="node1" presStyleIdx="4" presStyleCnt="5">
        <dgm:presLayoutVars>
          <dgm:chMax val="0"/>
          <dgm:bulletEnabled val="1"/>
        </dgm:presLayoutVars>
      </dgm:prSet>
      <dgm:spPr/>
    </dgm:pt>
  </dgm:ptLst>
  <dgm:cxnLst>
    <dgm:cxn modelId="{48C17A0F-0CBE-4D0B-88C6-C2D67ED9503E}" srcId="{A48DE5F0-3092-4707-ABFC-C08ABC24996D}" destId="{5773A633-2B48-4404-996C-FBA56EB312F2}" srcOrd="4" destOrd="0" parTransId="{1B6B5594-AA84-42F9-AB38-0667B88AE0BA}" sibTransId="{F109A002-8F9C-46ED-A15C-339869ED5F37}"/>
    <dgm:cxn modelId="{9B1A1039-AC97-4A23-87CD-20F0FAB6A240}" type="presOf" srcId="{A0FD17ED-6DE2-452B-9813-78EC929D4E4E}" destId="{8908C407-FA51-4632-AA9B-775103B996F5}" srcOrd="0" destOrd="0" presId="urn:microsoft.com/office/officeart/2005/8/layout/vList2"/>
    <dgm:cxn modelId="{E35C2D3B-E3F7-4E67-A4EF-E05C7AD7403A}" srcId="{A48DE5F0-3092-4707-ABFC-C08ABC24996D}" destId="{F65F1C3F-21C5-4BFE-AABF-F030FBF20F17}" srcOrd="0" destOrd="0" parTransId="{D55AC7E9-CA1B-4DE9-A48B-F602242C872B}" sibTransId="{5BCFC976-691C-4735-B409-EF3EF650A98D}"/>
    <dgm:cxn modelId="{36055745-26FE-4D8F-9601-02086ADF3305}" type="presOf" srcId="{F65F1C3F-21C5-4BFE-AABF-F030FBF20F17}" destId="{3687A9C0-9CE4-46E7-839A-2C47789E1732}" srcOrd="0" destOrd="0" presId="urn:microsoft.com/office/officeart/2005/8/layout/vList2"/>
    <dgm:cxn modelId="{D078974C-60AC-4283-88A4-764CDFD079A4}" type="presOf" srcId="{A48DE5F0-3092-4707-ABFC-C08ABC24996D}" destId="{21245EA7-5C74-4848-914A-EC6B119344AA}" srcOrd="0" destOrd="0" presId="urn:microsoft.com/office/officeart/2005/8/layout/vList2"/>
    <dgm:cxn modelId="{81DDDC83-E25B-48DB-B432-743D6226FE20}" type="presOf" srcId="{E70ACAC3-D3CE-498B-8718-A0C1D088C640}" destId="{E5428FF7-B03D-4A02-9085-90E8513C0A68}" srcOrd="0" destOrd="0" presId="urn:microsoft.com/office/officeart/2005/8/layout/vList2"/>
    <dgm:cxn modelId="{920AF297-95B7-4121-9704-1A5615E064B8}" type="presOf" srcId="{5773A633-2B48-4404-996C-FBA56EB312F2}" destId="{7E3C521E-8E14-4033-B525-6FDAF2D061AB}" srcOrd="0" destOrd="0" presId="urn:microsoft.com/office/officeart/2005/8/layout/vList2"/>
    <dgm:cxn modelId="{0647869B-B381-4270-A07D-4CAEA2E664E0}" srcId="{A48DE5F0-3092-4707-ABFC-C08ABC24996D}" destId="{A0FD17ED-6DE2-452B-9813-78EC929D4E4E}" srcOrd="1" destOrd="0" parTransId="{E2AC4C7B-9380-457C-ADA9-036D15246DE5}" sibTransId="{D2844270-AC4D-4FDF-B238-3738A17E5E22}"/>
    <dgm:cxn modelId="{F08FCA9C-CC85-40F0-A4CA-12CF8E23D304}" srcId="{A48DE5F0-3092-4707-ABFC-C08ABC24996D}" destId="{03C99B2A-7ABD-49AF-9306-703EAD6CE5C0}" srcOrd="2" destOrd="0" parTransId="{09FEF8DB-5063-4D5D-9C8B-59E830142B47}" sibTransId="{CD20D4A7-600A-4221-83FE-48BCF37738B4}"/>
    <dgm:cxn modelId="{8CE298F4-5081-4916-8347-EB7E2EFD4123}" srcId="{A48DE5F0-3092-4707-ABFC-C08ABC24996D}" destId="{E70ACAC3-D3CE-498B-8718-A0C1D088C640}" srcOrd="3" destOrd="0" parTransId="{0CB3A4B8-E8D2-4E4A-8A70-DC279E8B2729}" sibTransId="{EE382868-AEE4-41D4-B135-2EF7F86D5539}"/>
    <dgm:cxn modelId="{AAF0A3F4-74D0-4B88-9587-E6B78F27F715}" type="presOf" srcId="{03C99B2A-7ABD-49AF-9306-703EAD6CE5C0}" destId="{705A0C40-7C19-4439-9FE5-22D27D6F9428}" srcOrd="0" destOrd="0" presId="urn:microsoft.com/office/officeart/2005/8/layout/vList2"/>
    <dgm:cxn modelId="{5AE6CA56-8C72-4DE4-A857-0FCCB26717AA}" type="presParOf" srcId="{21245EA7-5C74-4848-914A-EC6B119344AA}" destId="{3687A9C0-9CE4-46E7-839A-2C47789E1732}" srcOrd="0" destOrd="0" presId="urn:microsoft.com/office/officeart/2005/8/layout/vList2"/>
    <dgm:cxn modelId="{64C624A1-3B76-4FEC-BB95-29B781558E05}" type="presParOf" srcId="{21245EA7-5C74-4848-914A-EC6B119344AA}" destId="{93A11229-E96F-40CE-BC67-9DEBB2AC1EB9}" srcOrd="1" destOrd="0" presId="urn:microsoft.com/office/officeart/2005/8/layout/vList2"/>
    <dgm:cxn modelId="{C41DFA9C-47DC-4D06-ABBB-A10237755DD0}" type="presParOf" srcId="{21245EA7-5C74-4848-914A-EC6B119344AA}" destId="{8908C407-FA51-4632-AA9B-775103B996F5}" srcOrd="2" destOrd="0" presId="urn:microsoft.com/office/officeart/2005/8/layout/vList2"/>
    <dgm:cxn modelId="{FBE40001-E323-4C64-A0C4-349E040D2765}" type="presParOf" srcId="{21245EA7-5C74-4848-914A-EC6B119344AA}" destId="{4741497D-05CB-4854-A08D-87B7E3E314FE}" srcOrd="3" destOrd="0" presId="urn:microsoft.com/office/officeart/2005/8/layout/vList2"/>
    <dgm:cxn modelId="{7DE50933-E55B-4F48-8903-C18CB3B3F21D}" type="presParOf" srcId="{21245EA7-5C74-4848-914A-EC6B119344AA}" destId="{705A0C40-7C19-4439-9FE5-22D27D6F9428}" srcOrd="4" destOrd="0" presId="urn:microsoft.com/office/officeart/2005/8/layout/vList2"/>
    <dgm:cxn modelId="{624BFF83-683F-4376-877C-7238FD8B8019}" type="presParOf" srcId="{21245EA7-5C74-4848-914A-EC6B119344AA}" destId="{9CF049EB-EE90-4A38-9CDD-71F050F71D8D}" srcOrd="5" destOrd="0" presId="urn:microsoft.com/office/officeart/2005/8/layout/vList2"/>
    <dgm:cxn modelId="{1C50E8CF-EFCD-4F77-AC41-D36A25BD3E84}" type="presParOf" srcId="{21245EA7-5C74-4848-914A-EC6B119344AA}" destId="{E5428FF7-B03D-4A02-9085-90E8513C0A68}" srcOrd="6" destOrd="0" presId="urn:microsoft.com/office/officeart/2005/8/layout/vList2"/>
    <dgm:cxn modelId="{5EA9CE64-AD0B-4757-8E2B-F7576A7D4A37}" type="presParOf" srcId="{21245EA7-5C74-4848-914A-EC6B119344AA}" destId="{091F14B9-FE47-41D0-9F1D-7554B6CC4EFA}" srcOrd="7" destOrd="0" presId="urn:microsoft.com/office/officeart/2005/8/layout/vList2"/>
    <dgm:cxn modelId="{29F11E85-A802-4AD4-B7B9-EDFDD291AC13}" type="presParOf" srcId="{21245EA7-5C74-4848-914A-EC6B119344AA}" destId="{7E3C521E-8E14-4033-B525-6FDAF2D061AB}"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87A9C0-9CE4-46E7-839A-2C47789E1732}">
      <dsp:nvSpPr>
        <dsp:cNvPr id="0" name=""/>
        <dsp:cNvSpPr/>
      </dsp:nvSpPr>
      <dsp:spPr>
        <a:xfrm>
          <a:off x="0" y="706217"/>
          <a:ext cx="5334000" cy="74053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t>How the game was designed/planned</a:t>
          </a:r>
          <a:endParaRPr lang="en-US" sz="1900" kern="1200" dirty="0"/>
        </a:p>
      </dsp:txBody>
      <dsp:txXfrm>
        <a:off x="36150" y="742367"/>
        <a:ext cx="5261700" cy="668236"/>
      </dsp:txXfrm>
    </dsp:sp>
    <dsp:sp modelId="{8908C407-FA51-4632-AA9B-775103B996F5}">
      <dsp:nvSpPr>
        <dsp:cNvPr id="0" name=""/>
        <dsp:cNvSpPr/>
      </dsp:nvSpPr>
      <dsp:spPr>
        <a:xfrm>
          <a:off x="0" y="1501474"/>
          <a:ext cx="5334000" cy="740536"/>
        </a:xfrm>
        <a:prstGeom prst="roundRect">
          <a:avLst/>
        </a:prstGeom>
        <a:solidFill>
          <a:schemeClr val="accent2">
            <a:hueOff val="-379999"/>
            <a:satOff val="-161"/>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t>Tools used to design the main components</a:t>
          </a:r>
          <a:endParaRPr lang="en-US" sz="1900" kern="1200" dirty="0"/>
        </a:p>
      </dsp:txBody>
      <dsp:txXfrm>
        <a:off x="36150" y="1537624"/>
        <a:ext cx="5261700" cy="668236"/>
      </dsp:txXfrm>
    </dsp:sp>
    <dsp:sp modelId="{705A0C40-7C19-4439-9FE5-22D27D6F9428}">
      <dsp:nvSpPr>
        <dsp:cNvPr id="0" name=""/>
        <dsp:cNvSpPr/>
      </dsp:nvSpPr>
      <dsp:spPr>
        <a:xfrm>
          <a:off x="0" y="2296731"/>
          <a:ext cx="5334000" cy="740536"/>
        </a:xfrm>
        <a:prstGeom prst="roundRect">
          <a:avLst/>
        </a:prstGeom>
        <a:solidFill>
          <a:schemeClr val="accent2">
            <a:hueOff val="-759998"/>
            <a:satOff val="-322"/>
            <a:lumOff val="35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t>The Language chosen</a:t>
          </a:r>
          <a:endParaRPr lang="en-US" sz="1900" kern="1200" dirty="0"/>
        </a:p>
      </dsp:txBody>
      <dsp:txXfrm>
        <a:off x="36150" y="2332881"/>
        <a:ext cx="5261700" cy="668236"/>
      </dsp:txXfrm>
    </dsp:sp>
    <dsp:sp modelId="{E5428FF7-B03D-4A02-9085-90E8513C0A68}">
      <dsp:nvSpPr>
        <dsp:cNvPr id="0" name=""/>
        <dsp:cNvSpPr/>
      </dsp:nvSpPr>
      <dsp:spPr>
        <a:xfrm>
          <a:off x="0" y="3091987"/>
          <a:ext cx="5334000" cy="740536"/>
        </a:xfrm>
        <a:prstGeom prst="roundRect">
          <a:avLst/>
        </a:prstGeom>
        <a:solidFill>
          <a:schemeClr val="accent2">
            <a:hueOff val="-1139998"/>
            <a:satOff val="-483"/>
            <a:lumOff val="5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Why the chosen Language was changed </a:t>
          </a:r>
          <a:endParaRPr lang="en-US" sz="1900" kern="1200"/>
        </a:p>
      </dsp:txBody>
      <dsp:txXfrm>
        <a:off x="36150" y="3128137"/>
        <a:ext cx="5261700" cy="668236"/>
      </dsp:txXfrm>
    </dsp:sp>
    <dsp:sp modelId="{7E3C521E-8E14-4033-B525-6FDAF2D061AB}">
      <dsp:nvSpPr>
        <dsp:cNvPr id="0" name=""/>
        <dsp:cNvSpPr/>
      </dsp:nvSpPr>
      <dsp:spPr>
        <a:xfrm>
          <a:off x="0" y="3887244"/>
          <a:ext cx="5334000" cy="740536"/>
        </a:xfrm>
        <a:prstGeom prst="roundRect">
          <a:avLst/>
        </a:prstGeom>
        <a:solidFill>
          <a:schemeClr val="accent2">
            <a:hueOff val="-1519997"/>
            <a:satOff val="-644"/>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t>Why Finite State Machines were chosen as the primary way to control components of the game</a:t>
          </a:r>
          <a:endParaRPr lang="en-US" sz="1900" kern="1200" dirty="0"/>
        </a:p>
      </dsp:txBody>
      <dsp:txXfrm>
        <a:off x="36150" y="3923394"/>
        <a:ext cx="5261700" cy="66823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F8CF-692C-4963-8B5E-D1C0928CF160}"/>
              </a:ext>
            </a:extLst>
          </p:cNvPr>
          <p:cNvSpPr>
            <a:spLocks noGrp="1"/>
          </p:cNvSpPr>
          <p:nvPr>
            <p:ph type="ctrTitle"/>
          </p:nvPr>
        </p:nvSpPr>
        <p:spPr>
          <a:xfrm>
            <a:off x="1429612" y="1013984"/>
            <a:ext cx="7714388" cy="3260635"/>
          </a:xfrm>
        </p:spPr>
        <p:txBody>
          <a:bodyPr anchor="b"/>
          <a:lstStyle>
            <a:lvl1pPr algn="l">
              <a:defRPr sz="2800"/>
            </a:lvl1pPr>
          </a:lstStyle>
          <a:p>
            <a:r>
              <a:rPr lang="en-US" dirty="0"/>
              <a:t>Click to edit Master title style</a:t>
            </a:r>
          </a:p>
        </p:txBody>
      </p:sp>
      <p:sp>
        <p:nvSpPr>
          <p:cNvPr id="3" name="Subtitle 2">
            <a:extLst>
              <a:ext uri="{FF2B5EF4-FFF2-40B4-BE49-F238E27FC236}">
                <a16:creationId xmlns:a16="http://schemas.microsoft.com/office/drawing/2014/main" id="{9F419655-1613-4CC0-BBE9-BD2CB2C3C766}"/>
              </a:ext>
            </a:extLst>
          </p:cNvPr>
          <p:cNvSpPr>
            <a:spLocks noGrp="1"/>
          </p:cNvSpPr>
          <p:nvPr>
            <p:ph type="subTitle" idx="1"/>
          </p:nvPr>
        </p:nvSpPr>
        <p:spPr>
          <a:xfrm>
            <a:off x="1429612" y="4848464"/>
            <a:ext cx="7714388" cy="1085849"/>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0267FFF-6BC4-4DF0-BC55-B2C3BFD8ED12}"/>
              </a:ext>
            </a:extLst>
          </p:cNvPr>
          <p:cNvSpPr>
            <a:spLocks noGrp="1"/>
          </p:cNvSpPr>
          <p:nvPr>
            <p:ph type="dt" sz="half" idx="10"/>
          </p:nvPr>
        </p:nvSpPr>
        <p:spPr/>
        <p:txBody>
          <a:bodyPr/>
          <a:lstStyle/>
          <a:p>
            <a:fld id="{3C2B07E4-CDF9-4C88-A2F3-04620E58224D}" type="datetimeFigureOut">
              <a:rPr lang="en-US" smtClean="0"/>
              <a:t>5/16/2022</a:t>
            </a:fld>
            <a:endParaRPr lang="en-US"/>
          </a:p>
        </p:txBody>
      </p:sp>
      <p:sp>
        <p:nvSpPr>
          <p:cNvPr id="5" name="Footer Placeholder 4">
            <a:extLst>
              <a:ext uri="{FF2B5EF4-FFF2-40B4-BE49-F238E27FC236}">
                <a16:creationId xmlns:a16="http://schemas.microsoft.com/office/drawing/2014/main" id="{D6389830-A1B7-484B-832C-F64A558BD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8F727-72C8-47A9-8E54-AD84590286F9}"/>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7" name="Straight Connector 6">
            <a:extLst>
              <a:ext uri="{FF2B5EF4-FFF2-40B4-BE49-F238E27FC236}">
                <a16:creationId xmlns:a16="http://schemas.microsoft.com/office/drawing/2014/main" id="{AEED5540-64E5-4258-ABA4-753F07B71B38}"/>
              </a:ext>
            </a:extLst>
          </p:cNvPr>
          <p:cNvCxnSpPr>
            <a:cxnSpLocks/>
          </p:cNvCxnSpPr>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64197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A5DE-E5C6-4DB9-AD28-8F1EAC6F5513}"/>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4363E08E-9B2D-4740-9AC6-D5E1CFB95FC6}"/>
              </a:ext>
            </a:extLst>
          </p:cNvPr>
          <p:cNvSpPr>
            <a:spLocks noGrp="1"/>
          </p:cNvSpPr>
          <p:nvPr>
            <p:ph type="body" orient="vert" idx="1"/>
          </p:nvPr>
        </p:nvSpPr>
        <p:spPr>
          <a:xfrm>
            <a:off x="1429566" y="2229957"/>
            <a:ext cx="9238434" cy="3866043"/>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E4E3736-E8AA-4F58-9D3A-27050B287F9D}"/>
              </a:ext>
            </a:extLst>
          </p:cNvPr>
          <p:cNvSpPr>
            <a:spLocks noGrp="1"/>
          </p:cNvSpPr>
          <p:nvPr>
            <p:ph type="dt" sz="half" idx="10"/>
          </p:nvPr>
        </p:nvSpPr>
        <p:spPr/>
        <p:txBody>
          <a:bodyPr/>
          <a:lstStyle/>
          <a:p>
            <a:fld id="{3C2B07E4-CDF9-4C88-A2F3-04620E58224D}" type="datetimeFigureOut">
              <a:rPr lang="en-US" smtClean="0"/>
              <a:t>5/16/2022</a:t>
            </a:fld>
            <a:endParaRPr lang="en-US"/>
          </a:p>
        </p:txBody>
      </p:sp>
      <p:sp>
        <p:nvSpPr>
          <p:cNvPr id="5" name="Footer Placeholder 4">
            <a:extLst>
              <a:ext uri="{FF2B5EF4-FFF2-40B4-BE49-F238E27FC236}">
                <a16:creationId xmlns:a16="http://schemas.microsoft.com/office/drawing/2014/main" id="{1DE95E84-15BC-478B-9DAB-15025867B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E9D98F-E0A8-4254-A957-7F17811D017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908140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DE70F5-2276-4F91-9FC2-8DA4B528814A}"/>
              </a:ext>
            </a:extLst>
          </p:cNvPr>
          <p:cNvSpPr>
            <a:spLocks noGrp="1"/>
          </p:cNvSpPr>
          <p:nvPr>
            <p:ph type="title" orient="vert"/>
          </p:nvPr>
        </p:nvSpPr>
        <p:spPr>
          <a:xfrm>
            <a:off x="9144000" y="1467699"/>
            <a:ext cx="1758461" cy="4628301"/>
          </a:xfrm>
        </p:spPr>
        <p:txBody>
          <a:bodyPr vert="eaVert"/>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D21856C5-C2FD-45E4-A631-AC06B5495BEA}"/>
              </a:ext>
            </a:extLst>
          </p:cNvPr>
          <p:cNvSpPr>
            <a:spLocks noGrp="1"/>
          </p:cNvSpPr>
          <p:nvPr>
            <p:ph type="body" orient="vert" idx="1"/>
          </p:nvPr>
        </p:nvSpPr>
        <p:spPr>
          <a:xfrm>
            <a:off x="1182312" y="1467699"/>
            <a:ext cx="7839379" cy="4628301"/>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EE336EA-B6DD-4115-9C67-79A24C866ED4}"/>
              </a:ext>
            </a:extLst>
          </p:cNvPr>
          <p:cNvSpPr>
            <a:spLocks noGrp="1"/>
          </p:cNvSpPr>
          <p:nvPr>
            <p:ph type="dt" sz="half" idx="10"/>
          </p:nvPr>
        </p:nvSpPr>
        <p:spPr/>
        <p:txBody>
          <a:bodyPr/>
          <a:lstStyle/>
          <a:p>
            <a:fld id="{3C2B07E4-CDF9-4C88-A2F3-04620E58224D}" type="datetimeFigureOut">
              <a:rPr lang="en-US" smtClean="0"/>
              <a:t>5/16/2022</a:t>
            </a:fld>
            <a:endParaRPr lang="en-US"/>
          </a:p>
        </p:txBody>
      </p:sp>
      <p:sp>
        <p:nvSpPr>
          <p:cNvPr id="5" name="Footer Placeholder 4">
            <a:extLst>
              <a:ext uri="{FF2B5EF4-FFF2-40B4-BE49-F238E27FC236}">
                <a16:creationId xmlns:a16="http://schemas.microsoft.com/office/drawing/2014/main" id="{C2EA668B-1DAB-449C-9BA4-7B1572A22B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6567E-119D-4C98-93FF-73A332803A13}"/>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083769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F94C-BCB1-4F4C-AF70-DD2A5C4E3318}"/>
              </a:ext>
            </a:extLst>
          </p:cNvPr>
          <p:cNvSpPr>
            <a:spLocks noGrp="1"/>
          </p:cNvSpPr>
          <p:nvPr>
            <p:ph type="title"/>
          </p:nvPr>
        </p:nvSpPr>
        <p:spPr>
          <a:xfrm>
            <a:off x="1429566" y="1045445"/>
            <a:ext cx="9238434" cy="857559"/>
          </a:xfrm>
        </p:spPr>
        <p:txBody>
          <a:bodyPr anchor="b"/>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A909B75-A057-44B5-872F-DF01BDC8EA07}"/>
              </a:ext>
            </a:extLst>
          </p:cNvPr>
          <p:cNvSpPr>
            <a:spLocks noGrp="1"/>
          </p:cNvSpPr>
          <p:nvPr>
            <p:ph idx="1"/>
          </p:nvPr>
        </p:nvSpPr>
        <p:spPr>
          <a:xfrm>
            <a:off x="1429566" y="2286000"/>
            <a:ext cx="9238434" cy="3810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806260C-3219-4812-88F2-3162D37F293B}"/>
              </a:ext>
            </a:extLst>
          </p:cNvPr>
          <p:cNvSpPr>
            <a:spLocks noGrp="1"/>
          </p:cNvSpPr>
          <p:nvPr>
            <p:ph type="dt" sz="half" idx="10"/>
          </p:nvPr>
        </p:nvSpPr>
        <p:spPr/>
        <p:txBody>
          <a:bodyPr/>
          <a:lstStyle/>
          <a:p>
            <a:fld id="{3C2B07E4-CDF9-4C88-A2F3-04620E58224D}" type="datetimeFigureOut">
              <a:rPr lang="en-US" smtClean="0"/>
              <a:t>5/16/2022</a:t>
            </a:fld>
            <a:endParaRPr lang="en-US"/>
          </a:p>
        </p:txBody>
      </p:sp>
      <p:sp>
        <p:nvSpPr>
          <p:cNvPr id="5" name="Footer Placeholder 4">
            <a:extLst>
              <a:ext uri="{FF2B5EF4-FFF2-40B4-BE49-F238E27FC236}">
                <a16:creationId xmlns:a16="http://schemas.microsoft.com/office/drawing/2014/main" id="{F2762B73-9C01-4BE3-A199-782BE6EBA6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61492-EB56-4454-9D2A-8BB94AACB89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31877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80A128-A52A-402C-865B-1BF08D7F045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00447-3778-4AB7-ACB3-7C2313FE9A47}"/>
              </a:ext>
            </a:extLst>
          </p:cNvPr>
          <p:cNvSpPr>
            <a:spLocks noGrp="1"/>
          </p:cNvSpPr>
          <p:nvPr>
            <p:ph type="title"/>
          </p:nvPr>
        </p:nvSpPr>
        <p:spPr>
          <a:xfrm>
            <a:off x="1421745" y="1287554"/>
            <a:ext cx="8284963" cy="3113064"/>
          </a:xfrm>
        </p:spPr>
        <p:txBody>
          <a:bodyPr anchor="t"/>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F9B910C9-BA3C-4D31-9C62-2C2408591FF2}"/>
              </a:ext>
            </a:extLst>
          </p:cNvPr>
          <p:cNvSpPr>
            <a:spLocks noGrp="1"/>
          </p:cNvSpPr>
          <p:nvPr>
            <p:ph type="body" idx="1"/>
          </p:nvPr>
        </p:nvSpPr>
        <p:spPr>
          <a:xfrm>
            <a:off x="1421744" y="4619707"/>
            <a:ext cx="7722256" cy="1476293"/>
          </a:xfrm>
        </p:spPr>
        <p:txBody>
          <a:bodyPr anchor="b">
            <a:norm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8742E8A-6B69-406B-A3DF-0A1B76832E0A}"/>
              </a:ext>
            </a:extLst>
          </p:cNvPr>
          <p:cNvSpPr>
            <a:spLocks noGrp="1"/>
          </p:cNvSpPr>
          <p:nvPr>
            <p:ph type="dt" sz="half" idx="10"/>
          </p:nvPr>
        </p:nvSpPr>
        <p:spPr/>
        <p:txBody>
          <a:bodyPr/>
          <a:lstStyle/>
          <a:p>
            <a:fld id="{3C2B07E4-CDF9-4C88-A2F3-04620E58224D}" type="datetimeFigureOut">
              <a:rPr lang="en-US" smtClean="0"/>
              <a:t>5/16/2022</a:t>
            </a:fld>
            <a:endParaRPr lang="en-US"/>
          </a:p>
        </p:txBody>
      </p:sp>
      <p:sp>
        <p:nvSpPr>
          <p:cNvPr id="5" name="Footer Placeholder 4">
            <a:extLst>
              <a:ext uri="{FF2B5EF4-FFF2-40B4-BE49-F238E27FC236}">
                <a16:creationId xmlns:a16="http://schemas.microsoft.com/office/drawing/2014/main" id="{64D665CF-4461-4BB8-8F3A-ED1CB1084C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98B27-5EF3-49F4-B3CE-F3CF419AE06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355502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F3BA-5AD5-4F15-97B2-E4652D1D4E15}"/>
              </a:ext>
            </a:extLst>
          </p:cNvPr>
          <p:cNvSpPr>
            <a:spLocks noGrp="1"/>
          </p:cNvSpPr>
          <p:nvPr>
            <p:ph type="title"/>
          </p:nvPr>
        </p:nvSpPr>
        <p:spPr>
          <a:xfrm>
            <a:off x="1429566" y="1013411"/>
            <a:ext cx="9238434" cy="889592"/>
          </a:xfrm>
        </p:spPr>
        <p:txBody>
          <a:bodyPr/>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7EA997B8-1FD3-40E6-A486-256EB41DB70A}"/>
              </a:ext>
            </a:extLst>
          </p:cNvPr>
          <p:cNvSpPr>
            <a:spLocks noGrp="1"/>
          </p:cNvSpPr>
          <p:nvPr>
            <p:ph sz="half" idx="1"/>
          </p:nvPr>
        </p:nvSpPr>
        <p:spPr>
          <a:xfrm>
            <a:off x="1429566"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183F4D8-AA9A-4AF7-86EA-E4D797B98CE9}"/>
              </a:ext>
            </a:extLst>
          </p:cNvPr>
          <p:cNvSpPr>
            <a:spLocks noGrp="1"/>
          </p:cNvSpPr>
          <p:nvPr>
            <p:ph sz="half" idx="2"/>
          </p:nvPr>
        </p:nvSpPr>
        <p:spPr>
          <a:xfrm>
            <a:off x="6172200"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A08823E-BC08-4810-9BFF-35D2EA2AE729}"/>
              </a:ext>
            </a:extLst>
          </p:cNvPr>
          <p:cNvSpPr>
            <a:spLocks noGrp="1"/>
          </p:cNvSpPr>
          <p:nvPr>
            <p:ph type="dt" sz="half" idx="10"/>
          </p:nvPr>
        </p:nvSpPr>
        <p:spPr/>
        <p:txBody>
          <a:bodyPr/>
          <a:lstStyle/>
          <a:p>
            <a:fld id="{3C2B07E4-CDF9-4C88-A2F3-04620E58224D}" type="datetimeFigureOut">
              <a:rPr lang="en-US" smtClean="0"/>
              <a:t>5/16/2022</a:t>
            </a:fld>
            <a:endParaRPr lang="en-US"/>
          </a:p>
        </p:txBody>
      </p:sp>
      <p:sp>
        <p:nvSpPr>
          <p:cNvPr id="6" name="Footer Placeholder 5">
            <a:extLst>
              <a:ext uri="{FF2B5EF4-FFF2-40B4-BE49-F238E27FC236}">
                <a16:creationId xmlns:a16="http://schemas.microsoft.com/office/drawing/2014/main" id="{2FDD2BFB-BB2C-4C4A-A6E1-DD223C2BE0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D369B2-12F8-4583-8A7F-523C9A3EF09B}"/>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742209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717F-84B9-44BA-8DD6-680394AB193E}"/>
              </a:ext>
            </a:extLst>
          </p:cNvPr>
          <p:cNvSpPr>
            <a:spLocks noGrp="1"/>
          </p:cNvSpPr>
          <p:nvPr>
            <p:ph type="title"/>
          </p:nvPr>
        </p:nvSpPr>
        <p:spPr>
          <a:xfrm>
            <a:off x="1429566" y="1079150"/>
            <a:ext cx="9238434" cy="823912"/>
          </a:xfrm>
        </p:spPr>
        <p:txBody>
          <a:bodyPr/>
          <a:lstStyle>
            <a:lvl1pPr>
              <a:defRPr>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2A1217D6-7448-4625-964F-5D82F65F11F7}"/>
              </a:ext>
            </a:extLst>
          </p:cNvPr>
          <p:cNvSpPr>
            <a:spLocks noGrp="1"/>
          </p:cNvSpPr>
          <p:nvPr>
            <p:ph type="body" idx="1"/>
          </p:nvPr>
        </p:nvSpPr>
        <p:spPr>
          <a:xfrm>
            <a:off x="1429567" y="2013217"/>
            <a:ext cx="4495799" cy="704232"/>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53A534C-0B54-4327-99C0-4F0019FD21F6}"/>
              </a:ext>
            </a:extLst>
          </p:cNvPr>
          <p:cNvSpPr>
            <a:spLocks noGrp="1"/>
          </p:cNvSpPr>
          <p:nvPr>
            <p:ph sz="half" idx="2"/>
          </p:nvPr>
        </p:nvSpPr>
        <p:spPr>
          <a:xfrm>
            <a:off x="1429567"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89D4A63-0795-4B74-8C11-5FE7944118C7}"/>
              </a:ext>
            </a:extLst>
          </p:cNvPr>
          <p:cNvSpPr>
            <a:spLocks noGrp="1"/>
          </p:cNvSpPr>
          <p:nvPr>
            <p:ph type="body" sz="quarter" idx="3"/>
          </p:nvPr>
        </p:nvSpPr>
        <p:spPr>
          <a:xfrm>
            <a:off x="6172200" y="2013215"/>
            <a:ext cx="4495800" cy="704233"/>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823D16F3-F747-441B-9854-27225954DEC4}"/>
              </a:ext>
            </a:extLst>
          </p:cNvPr>
          <p:cNvSpPr>
            <a:spLocks noGrp="1"/>
          </p:cNvSpPr>
          <p:nvPr>
            <p:ph sz="quarter" idx="4"/>
          </p:nvPr>
        </p:nvSpPr>
        <p:spPr>
          <a:xfrm>
            <a:off x="6172200"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0E8168E2-6B97-486E-B0E4-4E7F5CDBB5B1}"/>
              </a:ext>
            </a:extLst>
          </p:cNvPr>
          <p:cNvSpPr>
            <a:spLocks noGrp="1"/>
          </p:cNvSpPr>
          <p:nvPr>
            <p:ph type="dt" sz="half" idx="10"/>
          </p:nvPr>
        </p:nvSpPr>
        <p:spPr/>
        <p:txBody>
          <a:bodyPr/>
          <a:lstStyle/>
          <a:p>
            <a:fld id="{3C2B07E4-CDF9-4C88-A2F3-04620E58224D}" type="datetimeFigureOut">
              <a:rPr lang="en-US" smtClean="0"/>
              <a:t>5/16/2022</a:t>
            </a:fld>
            <a:endParaRPr lang="en-US"/>
          </a:p>
        </p:txBody>
      </p:sp>
      <p:sp>
        <p:nvSpPr>
          <p:cNvPr id="8" name="Footer Placeholder 7">
            <a:extLst>
              <a:ext uri="{FF2B5EF4-FFF2-40B4-BE49-F238E27FC236}">
                <a16:creationId xmlns:a16="http://schemas.microsoft.com/office/drawing/2014/main" id="{D05D3E2B-2F4E-4347-A8E9-27EB7D0359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FC4F5-6876-414E-9E30-84706A3F528C}"/>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11" name="Straight Connector 10">
            <a:extLst>
              <a:ext uri="{FF2B5EF4-FFF2-40B4-BE49-F238E27FC236}">
                <a16:creationId xmlns:a16="http://schemas.microsoft.com/office/drawing/2014/main" id="{A70D2F04-5474-46B9-B838-858CDF4AB2D2}"/>
              </a:ext>
            </a:extLst>
          </p:cNvPr>
          <p:cNvCxnSpPr>
            <a:cxnSpLocks/>
          </p:cNvCxnSpPr>
          <p:nvPr/>
        </p:nvCxnSpPr>
        <p:spPr>
          <a:xfrm>
            <a:off x="6270727"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DEE893-BE45-47F3-BCF0-02424B3503CC}"/>
              </a:ext>
            </a:extLst>
          </p:cNvPr>
          <p:cNvSpPr/>
          <p:nvPr/>
        </p:nvSpPr>
        <p:spPr>
          <a:xfrm>
            <a:off x="-1171838" y="4592406"/>
            <a:ext cx="808262" cy="38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FB5178A-4501-4B56-8BF1-D083D7B021CE}"/>
              </a:ext>
            </a:extLst>
          </p:cNvPr>
          <p:cNvCxnSpPr>
            <a:cxnSpLocks/>
          </p:cNvCxnSpPr>
          <p:nvPr/>
        </p:nvCxnSpPr>
        <p:spPr>
          <a:xfrm>
            <a:off x="1524000"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1291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2109C6-041C-42BA-B507-8EA298046ED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7BF877-20DD-40F4-AEA8-E1B6D5350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7DC874-15B5-4338-B7D1-8E393AB4C16E}"/>
              </a:ext>
            </a:extLst>
          </p:cNvPr>
          <p:cNvSpPr>
            <a:spLocks noGrp="1"/>
          </p:cNvSpPr>
          <p:nvPr>
            <p:ph type="dt" sz="half" idx="10"/>
          </p:nvPr>
        </p:nvSpPr>
        <p:spPr/>
        <p:txBody>
          <a:bodyPr/>
          <a:lstStyle/>
          <a:p>
            <a:fld id="{3C2B07E4-CDF9-4C88-A2F3-04620E58224D}" type="datetimeFigureOut">
              <a:rPr lang="en-US" smtClean="0"/>
              <a:t>5/16/2022</a:t>
            </a:fld>
            <a:endParaRPr lang="en-US"/>
          </a:p>
        </p:txBody>
      </p:sp>
      <p:sp>
        <p:nvSpPr>
          <p:cNvPr id="4" name="Footer Placeholder 3">
            <a:extLst>
              <a:ext uri="{FF2B5EF4-FFF2-40B4-BE49-F238E27FC236}">
                <a16:creationId xmlns:a16="http://schemas.microsoft.com/office/drawing/2014/main" id="{7E66BAE3-24C5-483F-9141-D860A265E7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9AEEB4-66F8-4008-B616-804FB9D91CF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768791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46C975-8FFB-4A4B-9213-774EE3901DE9}"/>
              </a:ext>
            </a:extLst>
          </p:cNvPr>
          <p:cNvSpPr>
            <a:spLocks noGrp="1"/>
          </p:cNvSpPr>
          <p:nvPr>
            <p:ph type="dt" sz="half" idx="10"/>
          </p:nvPr>
        </p:nvSpPr>
        <p:spPr/>
        <p:txBody>
          <a:bodyPr/>
          <a:lstStyle/>
          <a:p>
            <a:fld id="{3C2B07E4-CDF9-4C88-A2F3-04620E58224D}" type="datetimeFigureOut">
              <a:rPr lang="en-US" smtClean="0"/>
              <a:t>5/16/2022</a:t>
            </a:fld>
            <a:endParaRPr lang="en-US"/>
          </a:p>
        </p:txBody>
      </p:sp>
      <p:sp>
        <p:nvSpPr>
          <p:cNvPr id="3" name="Footer Placeholder 2">
            <a:extLst>
              <a:ext uri="{FF2B5EF4-FFF2-40B4-BE49-F238E27FC236}">
                <a16:creationId xmlns:a16="http://schemas.microsoft.com/office/drawing/2014/main" id="{4FBA744F-475D-4105-8E4A-0258155495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3FA64C-7966-4D6F-88D7-4B89F2A1DF2C}"/>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87074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ED5F-AB94-4DCF-8971-B8B2B55AF653}"/>
              </a:ext>
            </a:extLst>
          </p:cNvPr>
          <p:cNvSpPr>
            <a:spLocks noGrp="1"/>
          </p:cNvSpPr>
          <p:nvPr>
            <p:ph type="title"/>
          </p:nvPr>
        </p:nvSpPr>
        <p:spPr>
          <a:xfrm>
            <a:off x="1443740" y="1558944"/>
            <a:ext cx="3279689" cy="1864196"/>
          </a:xfrm>
        </p:spPr>
        <p:txBody>
          <a:bodyPr anchor="b"/>
          <a:lstStyle>
            <a:lvl1pPr algn="r">
              <a:defRPr sz="2800">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141EE4CB-68CF-4BF3-A891-8277AFD13D88}"/>
              </a:ext>
            </a:extLst>
          </p:cNvPr>
          <p:cNvSpPr>
            <a:spLocks noGrp="1"/>
          </p:cNvSpPr>
          <p:nvPr>
            <p:ph idx="1"/>
          </p:nvPr>
        </p:nvSpPr>
        <p:spPr>
          <a:xfrm>
            <a:off x="5334000" y="762000"/>
            <a:ext cx="5333999" cy="5334000"/>
          </a:xfrm>
        </p:spPr>
        <p:txBody>
          <a:bodyPr anchor="ctr">
            <a:normAutofit/>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5292E72-B66D-40EE-B182-5585382A6DC9}"/>
              </a:ext>
            </a:extLst>
          </p:cNvPr>
          <p:cNvSpPr>
            <a:spLocks noGrp="1"/>
          </p:cNvSpPr>
          <p:nvPr>
            <p:ph type="body" sz="half" idx="2"/>
          </p:nvPr>
        </p:nvSpPr>
        <p:spPr>
          <a:xfrm>
            <a:off x="1443741" y="3649682"/>
            <a:ext cx="3233096" cy="1933605"/>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D73B694-B050-45F3-AE6F-A86A129F1C64}"/>
              </a:ext>
            </a:extLst>
          </p:cNvPr>
          <p:cNvSpPr>
            <a:spLocks noGrp="1"/>
          </p:cNvSpPr>
          <p:nvPr>
            <p:ph type="dt" sz="half" idx="10"/>
          </p:nvPr>
        </p:nvSpPr>
        <p:spPr/>
        <p:txBody>
          <a:bodyPr/>
          <a:lstStyle/>
          <a:p>
            <a:fld id="{3C2B07E4-CDF9-4C88-A2F3-04620E58224D}" type="datetimeFigureOut">
              <a:rPr lang="en-US" smtClean="0"/>
              <a:t>5/16/2022</a:t>
            </a:fld>
            <a:endParaRPr lang="en-US"/>
          </a:p>
        </p:txBody>
      </p:sp>
      <p:sp>
        <p:nvSpPr>
          <p:cNvPr id="6" name="Footer Placeholder 5">
            <a:extLst>
              <a:ext uri="{FF2B5EF4-FFF2-40B4-BE49-F238E27FC236}">
                <a16:creationId xmlns:a16="http://schemas.microsoft.com/office/drawing/2014/main" id="{7E8AE423-9CA5-46B3-96B1-7586AD0208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4B973D-F1F7-47BC-996D-6100B7C89520}"/>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819536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9949-4A1F-4DA9-9B75-A6180F954B8D}"/>
              </a:ext>
            </a:extLst>
          </p:cNvPr>
          <p:cNvSpPr>
            <a:spLocks noGrp="1"/>
          </p:cNvSpPr>
          <p:nvPr>
            <p:ph type="title"/>
          </p:nvPr>
        </p:nvSpPr>
        <p:spPr>
          <a:xfrm>
            <a:off x="1433543" y="1383126"/>
            <a:ext cx="3289886" cy="2045874"/>
          </a:xfrm>
        </p:spPr>
        <p:txBody>
          <a:bodyPr anchor="b"/>
          <a:lstStyle>
            <a:lvl1pPr algn="r">
              <a:defRPr sz="2800">
                <a:solidFill>
                  <a:schemeClr val="tx1"/>
                </a:solidFill>
              </a:defRPr>
            </a:lvl1pPr>
          </a:lstStyle>
          <a:p>
            <a:r>
              <a:rPr lang="en-US" dirty="0"/>
              <a:t>Click to edit Master title style</a:t>
            </a:r>
          </a:p>
        </p:txBody>
      </p:sp>
      <p:sp>
        <p:nvSpPr>
          <p:cNvPr id="3" name="Picture Placeholder 2">
            <a:extLst>
              <a:ext uri="{FF2B5EF4-FFF2-40B4-BE49-F238E27FC236}">
                <a16:creationId xmlns:a16="http://schemas.microsoft.com/office/drawing/2014/main" id="{79A8D794-C670-4569-93D9-0FF8B35AA7AE}"/>
              </a:ext>
            </a:extLst>
          </p:cNvPr>
          <p:cNvSpPr>
            <a:spLocks noGrp="1"/>
          </p:cNvSpPr>
          <p:nvPr>
            <p:ph type="pic" idx="1"/>
          </p:nvPr>
        </p:nvSpPr>
        <p:spPr>
          <a:xfrm>
            <a:off x="5334001" y="762000"/>
            <a:ext cx="5333999" cy="5334000"/>
          </a:xfrm>
        </p:spPr>
        <p:txBody>
          <a:bodyPr/>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92486F6-AE67-4B34-B8E2-0B7576DC2E3A}"/>
              </a:ext>
            </a:extLst>
          </p:cNvPr>
          <p:cNvSpPr>
            <a:spLocks noGrp="1"/>
          </p:cNvSpPr>
          <p:nvPr>
            <p:ph type="body" sz="half" idx="2"/>
          </p:nvPr>
        </p:nvSpPr>
        <p:spPr>
          <a:xfrm>
            <a:off x="1433544" y="3649682"/>
            <a:ext cx="3243292" cy="1684317"/>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198B11C-BB63-49A6-B488-29D4FBF8E107}"/>
              </a:ext>
            </a:extLst>
          </p:cNvPr>
          <p:cNvSpPr>
            <a:spLocks noGrp="1"/>
          </p:cNvSpPr>
          <p:nvPr>
            <p:ph type="dt" sz="half" idx="10"/>
          </p:nvPr>
        </p:nvSpPr>
        <p:spPr/>
        <p:txBody>
          <a:bodyPr/>
          <a:lstStyle/>
          <a:p>
            <a:fld id="{3C2B07E4-CDF9-4C88-A2F3-04620E58224D}" type="datetimeFigureOut">
              <a:rPr lang="en-US" smtClean="0"/>
              <a:t>5/16/2022</a:t>
            </a:fld>
            <a:endParaRPr lang="en-US"/>
          </a:p>
        </p:txBody>
      </p:sp>
      <p:sp>
        <p:nvSpPr>
          <p:cNvPr id="6" name="Footer Placeholder 5">
            <a:extLst>
              <a:ext uri="{FF2B5EF4-FFF2-40B4-BE49-F238E27FC236}">
                <a16:creationId xmlns:a16="http://schemas.microsoft.com/office/drawing/2014/main" id="{324B9166-6D36-4F0A-9ADD-33D49A0C3A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B22B8F-7760-41B3-9053-DD90255B9EE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886603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84152A-7FE0-4708-B7C1-DBEC8F133766}"/>
              </a:ext>
            </a:extLst>
          </p:cNvPr>
          <p:cNvSpPr>
            <a:spLocks noGrp="1"/>
          </p:cNvSpPr>
          <p:nvPr>
            <p:ph type="title"/>
          </p:nvPr>
        </p:nvSpPr>
        <p:spPr>
          <a:xfrm>
            <a:off x="1429566" y="1041621"/>
            <a:ext cx="9238434" cy="861383"/>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a:extLst>
              <a:ext uri="{FF2B5EF4-FFF2-40B4-BE49-F238E27FC236}">
                <a16:creationId xmlns:a16="http://schemas.microsoft.com/office/drawing/2014/main" id="{B911AB53-BAF9-439D-9451-47193CF2FF8E}"/>
              </a:ext>
            </a:extLst>
          </p:cNvPr>
          <p:cNvSpPr>
            <a:spLocks noGrp="1"/>
          </p:cNvSpPr>
          <p:nvPr>
            <p:ph type="body" idx="1"/>
          </p:nvPr>
        </p:nvSpPr>
        <p:spPr>
          <a:xfrm>
            <a:off x="1429566" y="2285999"/>
            <a:ext cx="9238434" cy="38100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FB96D9F-562A-496F-A530-A561994DC5EF}"/>
              </a:ext>
            </a:extLst>
          </p:cNvPr>
          <p:cNvSpPr>
            <a:spLocks noGrp="1"/>
          </p:cNvSpPr>
          <p:nvPr>
            <p:ph type="dt" sz="half" idx="2"/>
          </p:nvPr>
        </p:nvSpPr>
        <p:spPr>
          <a:xfrm rot="5400000">
            <a:off x="10471087" y="4891318"/>
            <a:ext cx="2673295"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3C2B07E4-CDF9-4C88-A2F3-04620E58224D}" type="datetimeFigureOut">
              <a:rPr lang="en-US" smtClean="0"/>
              <a:pPr/>
              <a:t>5/16/2022</a:t>
            </a:fld>
            <a:endParaRPr lang="en-US" dirty="0"/>
          </a:p>
        </p:txBody>
      </p:sp>
      <p:sp>
        <p:nvSpPr>
          <p:cNvPr id="5" name="Footer Placeholder 4">
            <a:extLst>
              <a:ext uri="{FF2B5EF4-FFF2-40B4-BE49-F238E27FC236}">
                <a16:creationId xmlns:a16="http://schemas.microsoft.com/office/drawing/2014/main" id="{CC3060FE-AAC3-4FAE-9EB4-BCAE72D95670}"/>
              </a:ext>
            </a:extLst>
          </p:cNvPr>
          <p:cNvSpPr>
            <a:spLocks noGrp="1"/>
          </p:cNvSpPr>
          <p:nvPr>
            <p:ph type="ftr" sz="quarter" idx="3"/>
          </p:nvPr>
        </p:nvSpPr>
        <p:spPr>
          <a:xfrm rot="5400000">
            <a:off x="10473021" y="1609893"/>
            <a:ext cx="2669427"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4777EDB2-8F31-42FA-B253-62D241466385}"/>
              </a:ext>
            </a:extLst>
          </p:cNvPr>
          <p:cNvSpPr>
            <a:spLocks noGrp="1"/>
          </p:cNvSpPr>
          <p:nvPr>
            <p:ph type="sldNum" sz="quarter" idx="4"/>
          </p:nvPr>
        </p:nvSpPr>
        <p:spPr>
          <a:xfrm>
            <a:off x="11492908" y="3219853"/>
            <a:ext cx="629653" cy="429830"/>
          </a:xfrm>
          <a:prstGeom prst="rect">
            <a:avLst/>
          </a:prstGeom>
        </p:spPr>
        <p:txBody>
          <a:bodyPr vert="horz" lIns="91440" tIns="45720" rIns="91440" bIns="45720" rtlCol="0" anchor="ctr"/>
          <a:lstStyle>
            <a:lvl1pPr algn="ctr">
              <a:defRPr sz="1600" b="1">
                <a:solidFill>
                  <a:schemeClr val="tx1">
                    <a:tint val="75000"/>
                  </a:schemeClr>
                </a:solidFill>
                <a:latin typeface="+mj-lt"/>
              </a:defRPr>
            </a:lvl1pPr>
          </a:lstStyle>
          <a:p>
            <a:fld id="{EFE71E98-A417-4ECC-ACEB-C0490C20DB04}" type="slidenum">
              <a:rPr lang="en-US" smtClean="0"/>
              <a:pPr/>
              <a:t>‹#›</a:t>
            </a:fld>
            <a:endParaRPr lang="en-US"/>
          </a:p>
        </p:txBody>
      </p:sp>
    </p:spTree>
    <p:extLst>
      <p:ext uri="{BB962C8B-B14F-4D97-AF65-F5344CB8AC3E}">
        <p14:creationId xmlns:p14="http://schemas.microsoft.com/office/powerpoint/2010/main" val="1845477776"/>
      </p:ext>
    </p:extLst>
  </p:cSld>
  <p:clrMap bg1="dk1" tx1="lt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kv"/><Relationship Id="rId1" Type="http://schemas.microsoft.com/office/2007/relationships/media" Target="../media/media1.mk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kv"/><Relationship Id="rId1" Type="http://schemas.microsoft.com/office/2007/relationships/media" Target="../media/media2.mk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kv"/><Relationship Id="rId1" Type="http://schemas.microsoft.com/office/2007/relationships/media" Target="../media/media3.mk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kv"/><Relationship Id="rId1" Type="http://schemas.microsoft.com/office/2007/relationships/media" Target="../media/media4.mk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06F54D-04EF-4345-A564-7A7B57B6CE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D8F9E81-AE4C-3FA4-98DB-C61A3F5E6432}"/>
              </a:ext>
            </a:extLst>
          </p:cNvPr>
          <p:cNvPicPr>
            <a:picLocks noChangeAspect="1"/>
          </p:cNvPicPr>
          <p:nvPr/>
        </p:nvPicPr>
        <p:blipFill rotWithShape="1">
          <a:blip r:embed="rId2"/>
          <a:srcRect t="29622" b="14128"/>
          <a:stretch/>
        </p:blipFill>
        <p:spPr>
          <a:xfrm>
            <a:off x="20" y="10"/>
            <a:ext cx="12191980" cy="6857990"/>
          </a:xfrm>
          <a:prstGeom prst="rect">
            <a:avLst/>
          </a:prstGeom>
        </p:spPr>
      </p:pic>
      <p:sp useBgFill="1">
        <p:nvSpPr>
          <p:cNvPr id="11" name="Rectangle 10">
            <a:extLst>
              <a:ext uri="{FF2B5EF4-FFF2-40B4-BE49-F238E27FC236}">
                <a16:creationId xmlns:a16="http://schemas.microsoft.com/office/drawing/2014/main" id="{4A63FA5D-402E-473D-AF05-018BE28B2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00" y="762003"/>
            <a:ext cx="10667999" cy="53339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B630E1-6E54-0B4E-371F-B325D1F89AA1}"/>
              </a:ext>
            </a:extLst>
          </p:cNvPr>
          <p:cNvSpPr>
            <a:spLocks noGrp="1"/>
          </p:cNvSpPr>
          <p:nvPr>
            <p:ph type="ctrTitle"/>
          </p:nvPr>
        </p:nvSpPr>
        <p:spPr>
          <a:xfrm>
            <a:off x="1523999" y="1524000"/>
            <a:ext cx="5075853" cy="2581369"/>
          </a:xfrm>
        </p:spPr>
        <p:txBody>
          <a:bodyPr anchor="t">
            <a:normAutofit/>
          </a:bodyPr>
          <a:lstStyle/>
          <a:p>
            <a:r>
              <a:rPr lang="en-GB" dirty="0"/>
              <a:t>My Capstone Project:</a:t>
            </a:r>
            <a:br>
              <a:rPr lang="en-GB" dirty="0"/>
            </a:br>
            <a:r>
              <a:rPr lang="en-GB" dirty="0"/>
              <a:t>Creating  a Classic Arcade Game</a:t>
            </a:r>
          </a:p>
        </p:txBody>
      </p:sp>
      <p:sp>
        <p:nvSpPr>
          <p:cNvPr id="3" name="Subtitle 2">
            <a:extLst>
              <a:ext uri="{FF2B5EF4-FFF2-40B4-BE49-F238E27FC236}">
                <a16:creationId xmlns:a16="http://schemas.microsoft.com/office/drawing/2014/main" id="{BD0DDB58-B70E-E3B9-5EFB-EB600A103F60}"/>
              </a:ext>
            </a:extLst>
          </p:cNvPr>
          <p:cNvSpPr>
            <a:spLocks noGrp="1"/>
          </p:cNvSpPr>
          <p:nvPr>
            <p:ph type="subTitle" idx="1"/>
          </p:nvPr>
        </p:nvSpPr>
        <p:spPr>
          <a:xfrm>
            <a:off x="1524000" y="4867369"/>
            <a:ext cx="4572000" cy="789300"/>
          </a:xfrm>
        </p:spPr>
        <p:txBody>
          <a:bodyPr>
            <a:normAutofit/>
          </a:bodyPr>
          <a:lstStyle/>
          <a:p>
            <a:r>
              <a:rPr lang="en-GB" dirty="0"/>
              <a:t>By Fahad Hussain</a:t>
            </a:r>
          </a:p>
        </p:txBody>
      </p:sp>
      <p:cxnSp>
        <p:nvCxnSpPr>
          <p:cNvPr id="13" name="Straight Connector 12">
            <a:extLst>
              <a:ext uri="{FF2B5EF4-FFF2-40B4-BE49-F238E27FC236}">
                <a16:creationId xmlns:a16="http://schemas.microsoft.com/office/drawing/2014/main" id="{B20D3D82-8B25-4DD9-9924-4CEAD450CD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31206" y="4572000"/>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418263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1">
            <a:extLst>
              <a:ext uri="{FF2B5EF4-FFF2-40B4-BE49-F238E27FC236}">
                <a16:creationId xmlns:a16="http://schemas.microsoft.com/office/drawing/2014/main" id="{6A027DD1-A31E-4BED-83B8-ED31F386F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3">
            <a:extLst>
              <a:ext uri="{FF2B5EF4-FFF2-40B4-BE49-F238E27FC236}">
                <a16:creationId xmlns:a16="http://schemas.microsoft.com/office/drawing/2014/main" id="{961C2FB6-1414-4D9D-BE7A-1FF2A7AAE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1999" y="762000"/>
            <a:ext cx="10664151" cy="5334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1AAFD1-4CC3-C4CA-58E7-F07B1EE5A341}"/>
              </a:ext>
            </a:extLst>
          </p:cNvPr>
          <p:cNvSpPr>
            <a:spLocks noGrp="1"/>
          </p:cNvSpPr>
          <p:nvPr>
            <p:ph type="title"/>
          </p:nvPr>
        </p:nvSpPr>
        <p:spPr>
          <a:xfrm>
            <a:off x="3762783" y="297932"/>
            <a:ext cx="4827799" cy="1034217"/>
          </a:xfrm>
        </p:spPr>
        <p:txBody>
          <a:bodyPr>
            <a:normAutofit/>
          </a:bodyPr>
          <a:lstStyle/>
          <a:p>
            <a:r>
              <a:rPr lang="en-GB" dirty="0">
                <a:solidFill>
                  <a:schemeClr val="bg1"/>
                </a:solidFill>
              </a:rPr>
              <a:t>Ghost Game Object</a:t>
            </a:r>
          </a:p>
        </p:txBody>
      </p:sp>
      <p:sp>
        <p:nvSpPr>
          <p:cNvPr id="9" name="Content Placeholder 8">
            <a:extLst>
              <a:ext uri="{FF2B5EF4-FFF2-40B4-BE49-F238E27FC236}">
                <a16:creationId xmlns:a16="http://schemas.microsoft.com/office/drawing/2014/main" id="{EA7D9D6B-F886-99FB-6CB6-5D821487DB9C}"/>
              </a:ext>
            </a:extLst>
          </p:cNvPr>
          <p:cNvSpPr>
            <a:spLocks noGrp="1"/>
          </p:cNvSpPr>
          <p:nvPr>
            <p:ph idx="1"/>
          </p:nvPr>
        </p:nvSpPr>
        <p:spPr>
          <a:xfrm>
            <a:off x="1429566" y="2662484"/>
            <a:ext cx="4666434" cy="2774820"/>
          </a:xfrm>
        </p:spPr>
        <p:txBody>
          <a:bodyPr>
            <a:normAutofit/>
          </a:bodyPr>
          <a:lstStyle/>
          <a:p>
            <a:endParaRPr lang="en-US">
              <a:solidFill>
                <a:schemeClr val="bg1"/>
              </a:solidFill>
            </a:endParaRPr>
          </a:p>
        </p:txBody>
      </p:sp>
      <p:pic>
        <p:nvPicPr>
          <p:cNvPr id="5" name="Content Placeholder 4">
            <a:extLst>
              <a:ext uri="{FF2B5EF4-FFF2-40B4-BE49-F238E27FC236}">
                <a16:creationId xmlns:a16="http://schemas.microsoft.com/office/drawing/2014/main" id="{1ACF7C72-F4E6-E642-18FC-F3AF0C161F8D}"/>
              </a:ext>
            </a:extLst>
          </p:cNvPr>
          <p:cNvPicPr>
            <a:picLocks noChangeAspect="1"/>
          </p:cNvPicPr>
          <p:nvPr/>
        </p:nvPicPr>
        <p:blipFill>
          <a:blip r:embed="rId2"/>
          <a:stretch>
            <a:fillRect/>
          </a:stretch>
        </p:blipFill>
        <p:spPr>
          <a:xfrm>
            <a:off x="832084" y="1218682"/>
            <a:ext cx="5853942" cy="4844137"/>
          </a:xfrm>
          <a:prstGeom prst="rect">
            <a:avLst/>
          </a:prstGeom>
        </p:spPr>
      </p:pic>
      <p:sp>
        <p:nvSpPr>
          <p:cNvPr id="13" name="Rectangle 12">
            <a:extLst>
              <a:ext uri="{FF2B5EF4-FFF2-40B4-BE49-F238E27FC236}">
                <a16:creationId xmlns:a16="http://schemas.microsoft.com/office/drawing/2014/main" id="{FD5DA7F3-B5BA-EB2A-FE6C-168C9FE6BF10}"/>
              </a:ext>
            </a:extLst>
          </p:cNvPr>
          <p:cNvSpPr/>
          <p:nvPr/>
        </p:nvSpPr>
        <p:spPr>
          <a:xfrm>
            <a:off x="658909" y="510913"/>
            <a:ext cx="10874180" cy="5836174"/>
          </a:xfrm>
          <a:prstGeom prst="rect">
            <a:avLst/>
          </a:prstGeom>
          <a:noFill/>
          <a:ln w="98425" cap="rnd" cmpd="dbl">
            <a:solidFill>
              <a:srgbClr val="FFFF00"/>
            </a:solidFill>
            <a:prstDash val="sysDot"/>
            <a:round/>
            <a:extLst>
              <a:ext uri="{C807C97D-BFC1-408E-A445-0C87EB9F89A2}">
                <ask:lineSketchStyleProps xmlns:ask="http://schemas.microsoft.com/office/drawing/2018/sketchyshapes" sd="1219033472">
                  <a:custGeom>
                    <a:avLst/>
                    <a:gdLst>
                      <a:gd name="connsiteX0" fmla="*/ 0 w 11576807"/>
                      <a:gd name="connsiteY0" fmla="*/ 0 h 6095544"/>
                      <a:gd name="connsiteX1" fmla="*/ 463072 w 11576807"/>
                      <a:gd name="connsiteY1" fmla="*/ 0 h 6095544"/>
                      <a:gd name="connsiteX2" fmla="*/ 694608 w 11576807"/>
                      <a:gd name="connsiteY2" fmla="*/ 0 h 6095544"/>
                      <a:gd name="connsiteX3" fmla="*/ 1504985 w 11576807"/>
                      <a:gd name="connsiteY3" fmla="*/ 0 h 6095544"/>
                      <a:gd name="connsiteX4" fmla="*/ 1968057 w 11576807"/>
                      <a:gd name="connsiteY4" fmla="*/ 0 h 6095544"/>
                      <a:gd name="connsiteX5" fmla="*/ 2431129 w 11576807"/>
                      <a:gd name="connsiteY5" fmla="*/ 0 h 6095544"/>
                      <a:gd name="connsiteX6" fmla="*/ 3241506 w 11576807"/>
                      <a:gd name="connsiteY6" fmla="*/ 0 h 6095544"/>
                      <a:gd name="connsiteX7" fmla="*/ 3588810 w 11576807"/>
                      <a:gd name="connsiteY7" fmla="*/ 0 h 6095544"/>
                      <a:gd name="connsiteX8" fmla="*/ 4399187 w 11576807"/>
                      <a:gd name="connsiteY8" fmla="*/ 0 h 6095544"/>
                      <a:gd name="connsiteX9" fmla="*/ 5209563 w 11576807"/>
                      <a:gd name="connsiteY9" fmla="*/ 0 h 6095544"/>
                      <a:gd name="connsiteX10" fmla="*/ 5788404 w 11576807"/>
                      <a:gd name="connsiteY10" fmla="*/ 0 h 6095544"/>
                      <a:gd name="connsiteX11" fmla="*/ 6598780 w 11576807"/>
                      <a:gd name="connsiteY11" fmla="*/ 0 h 6095544"/>
                      <a:gd name="connsiteX12" fmla="*/ 7061852 w 11576807"/>
                      <a:gd name="connsiteY12" fmla="*/ 0 h 6095544"/>
                      <a:gd name="connsiteX13" fmla="*/ 7524925 w 11576807"/>
                      <a:gd name="connsiteY13" fmla="*/ 0 h 6095544"/>
                      <a:gd name="connsiteX14" fmla="*/ 8219533 w 11576807"/>
                      <a:gd name="connsiteY14" fmla="*/ 0 h 6095544"/>
                      <a:gd name="connsiteX15" fmla="*/ 8682605 w 11576807"/>
                      <a:gd name="connsiteY15" fmla="*/ 0 h 6095544"/>
                      <a:gd name="connsiteX16" fmla="*/ 9492982 w 11576807"/>
                      <a:gd name="connsiteY16" fmla="*/ 0 h 6095544"/>
                      <a:gd name="connsiteX17" fmla="*/ 10303358 w 11576807"/>
                      <a:gd name="connsiteY17" fmla="*/ 0 h 6095544"/>
                      <a:gd name="connsiteX18" fmla="*/ 10882199 w 11576807"/>
                      <a:gd name="connsiteY18" fmla="*/ 0 h 6095544"/>
                      <a:gd name="connsiteX19" fmla="*/ 11576807 w 11576807"/>
                      <a:gd name="connsiteY19" fmla="*/ 0 h 6095544"/>
                      <a:gd name="connsiteX20" fmla="*/ 11576807 w 11576807"/>
                      <a:gd name="connsiteY20" fmla="*/ 371274 h 6095544"/>
                      <a:gd name="connsiteX21" fmla="*/ 11576807 w 11576807"/>
                      <a:gd name="connsiteY21" fmla="*/ 803504 h 6095544"/>
                      <a:gd name="connsiteX22" fmla="*/ 11576807 w 11576807"/>
                      <a:gd name="connsiteY22" fmla="*/ 1418599 h 6095544"/>
                      <a:gd name="connsiteX23" fmla="*/ 11576807 w 11576807"/>
                      <a:gd name="connsiteY23" fmla="*/ 1911784 h 6095544"/>
                      <a:gd name="connsiteX24" fmla="*/ 11576807 w 11576807"/>
                      <a:gd name="connsiteY24" fmla="*/ 2344014 h 6095544"/>
                      <a:gd name="connsiteX25" fmla="*/ 11576807 w 11576807"/>
                      <a:gd name="connsiteY25" fmla="*/ 2959110 h 6095544"/>
                      <a:gd name="connsiteX26" fmla="*/ 11576807 w 11576807"/>
                      <a:gd name="connsiteY26" fmla="*/ 3513250 h 6095544"/>
                      <a:gd name="connsiteX27" fmla="*/ 11576807 w 11576807"/>
                      <a:gd name="connsiteY27" fmla="*/ 4067390 h 6095544"/>
                      <a:gd name="connsiteX28" fmla="*/ 11576807 w 11576807"/>
                      <a:gd name="connsiteY28" fmla="*/ 4743442 h 6095544"/>
                      <a:gd name="connsiteX29" fmla="*/ 11576807 w 11576807"/>
                      <a:gd name="connsiteY29" fmla="*/ 5358537 h 6095544"/>
                      <a:gd name="connsiteX30" fmla="*/ 11576807 w 11576807"/>
                      <a:gd name="connsiteY30" fmla="*/ 6095544 h 6095544"/>
                      <a:gd name="connsiteX31" fmla="*/ 11113735 w 11576807"/>
                      <a:gd name="connsiteY31" fmla="*/ 6095544 h 6095544"/>
                      <a:gd name="connsiteX32" fmla="*/ 10882199 w 11576807"/>
                      <a:gd name="connsiteY32" fmla="*/ 6095544 h 6095544"/>
                      <a:gd name="connsiteX33" fmla="*/ 10187590 w 11576807"/>
                      <a:gd name="connsiteY33" fmla="*/ 6095544 h 6095544"/>
                      <a:gd name="connsiteX34" fmla="*/ 9840286 w 11576807"/>
                      <a:gd name="connsiteY34" fmla="*/ 6095544 h 6095544"/>
                      <a:gd name="connsiteX35" fmla="*/ 9608750 w 11576807"/>
                      <a:gd name="connsiteY35" fmla="*/ 6095544 h 6095544"/>
                      <a:gd name="connsiteX36" fmla="*/ 9261446 w 11576807"/>
                      <a:gd name="connsiteY36" fmla="*/ 6095544 h 6095544"/>
                      <a:gd name="connsiteX37" fmla="*/ 8566837 w 11576807"/>
                      <a:gd name="connsiteY37" fmla="*/ 6095544 h 6095544"/>
                      <a:gd name="connsiteX38" fmla="*/ 8219533 w 11576807"/>
                      <a:gd name="connsiteY38" fmla="*/ 6095544 h 6095544"/>
                      <a:gd name="connsiteX39" fmla="*/ 7987997 w 11576807"/>
                      <a:gd name="connsiteY39" fmla="*/ 6095544 h 6095544"/>
                      <a:gd name="connsiteX40" fmla="*/ 7640693 w 11576807"/>
                      <a:gd name="connsiteY40" fmla="*/ 6095544 h 6095544"/>
                      <a:gd name="connsiteX41" fmla="*/ 7177620 w 11576807"/>
                      <a:gd name="connsiteY41" fmla="*/ 6095544 h 6095544"/>
                      <a:gd name="connsiteX42" fmla="*/ 6598780 w 11576807"/>
                      <a:gd name="connsiteY42" fmla="*/ 6095544 h 6095544"/>
                      <a:gd name="connsiteX43" fmla="*/ 6251476 w 11576807"/>
                      <a:gd name="connsiteY43" fmla="*/ 6095544 h 6095544"/>
                      <a:gd name="connsiteX44" fmla="*/ 5441099 w 11576807"/>
                      <a:gd name="connsiteY44" fmla="*/ 6095544 h 6095544"/>
                      <a:gd name="connsiteX45" fmla="*/ 4862259 w 11576807"/>
                      <a:gd name="connsiteY45" fmla="*/ 6095544 h 6095544"/>
                      <a:gd name="connsiteX46" fmla="*/ 4051882 w 11576807"/>
                      <a:gd name="connsiteY46" fmla="*/ 6095544 h 6095544"/>
                      <a:gd name="connsiteX47" fmla="*/ 3357274 w 11576807"/>
                      <a:gd name="connsiteY47" fmla="*/ 6095544 h 6095544"/>
                      <a:gd name="connsiteX48" fmla="*/ 2894202 w 11576807"/>
                      <a:gd name="connsiteY48" fmla="*/ 6095544 h 6095544"/>
                      <a:gd name="connsiteX49" fmla="*/ 2199593 w 11576807"/>
                      <a:gd name="connsiteY49" fmla="*/ 6095544 h 6095544"/>
                      <a:gd name="connsiteX50" fmla="*/ 1852289 w 11576807"/>
                      <a:gd name="connsiteY50" fmla="*/ 6095544 h 6095544"/>
                      <a:gd name="connsiteX51" fmla="*/ 1273449 w 11576807"/>
                      <a:gd name="connsiteY51" fmla="*/ 6095544 h 6095544"/>
                      <a:gd name="connsiteX52" fmla="*/ 1041913 w 11576807"/>
                      <a:gd name="connsiteY52" fmla="*/ 6095544 h 6095544"/>
                      <a:gd name="connsiteX53" fmla="*/ 0 w 11576807"/>
                      <a:gd name="connsiteY53" fmla="*/ 6095544 h 6095544"/>
                      <a:gd name="connsiteX54" fmla="*/ 0 w 11576807"/>
                      <a:gd name="connsiteY54" fmla="*/ 5541404 h 6095544"/>
                      <a:gd name="connsiteX55" fmla="*/ 0 w 11576807"/>
                      <a:gd name="connsiteY55" fmla="*/ 4926308 h 6095544"/>
                      <a:gd name="connsiteX56" fmla="*/ 0 w 11576807"/>
                      <a:gd name="connsiteY56" fmla="*/ 4311212 h 6095544"/>
                      <a:gd name="connsiteX57" fmla="*/ 0 w 11576807"/>
                      <a:gd name="connsiteY57" fmla="*/ 3878983 h 6095544"/>
                      <a:gd name="connsiteX58" fmla="*/ 0 w 11576807"/>
                      <a:gd name="connsiteY58" fmla="*/ 3202931 h 6095544"/>
                      <a:gd name="connsiteX59" fmla="*/ 0 w 11576807"/>
                      <a:gd name="connsiteY59" fmla="*/ 2648791 h 6095544"/>
                      <a:gd name="connsiteX60" fmla="*/ 0 w 11576807"/>
                      <a:gd name="connsiteY60" fmla="*/ 2277517 h 6095544"/>
                      <a:gd name="connsiteX61" fmla="*/ 0 w 11576807"/>
                      <a:gd name="connsiteY61" fmla="*/ 1723377 h 6095544"/>
                      <a:gd name="connsiteX62" fmla="*/ 0 w 11576807"/>
                      <a:gd name="connsiteY62" fmla="*/ 1230192 h 6095544"/>
                      <a:gd name="connsiteX63" fmla="*/ 0 w 11576807"/>
                      <a:gd name="connsiteY63" fmla="*/ 737007 h 6095544"/>
                      <a:gd name="connsiteX64" fmla="*/ 0 w 11576807"/>
                      <a:gd name="connsiteY64" fmla="*/ 0 h 609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1576807" h="6095544" extrusionOk="0">
                        <a:moveTo>
                          <a:pt x="0" y="0"/>
                        </a:moveTo>
                        <a:cubicBezTo>
                          <a:pt x="177389" y="-34598"/>
                          <a:pt x="268181" y="23336"/>
                          <a:pt x="463072" y="0"/>
                        </a:cubicBezTo>
                        <a:cubicBezTo>
                          <a:pt x="657963" y="-23336"/>
                          <a:pt x="642639" y="19667"/>
                          <a:pt x="694608" y="0"/>
                        </a:cubicBezTo>
                        <a:cubicBezTo>
                          <a:pt x="746577" y="-19667"/>
                          <a:pt x="1168823" y="31847"/>
                          <a:pt x="1504985" y="0"/>
                        </a:cubicBezTo>
                        <a:cubicBezTo>
                          <a:pt x="1841147" y="-31847"/>
                          <a:pt x="1793374" y="20634"/>
                          <a:pt x="1968057" y="0"/>
                        </a:cubicBezTo>
                        <a:cubicBezTo>
                          <a:pt x="2142740" y="-20634"/>
                          <a:pt x="2218158" y="37414"/>
                          <a:pt x="2431129" y="0"/>
                        </a:cubicBezTo>
                        <a:cubicBezTo>
                          <a:pt x="2644100" y="-37414"/>
                          <a:pt x="2948592" y="84486"/>
                          <a:pt x="3241506" y="0"/>
                        </a:cubicBezTo>
                        <a:cubicBezTo>
                          <a:pt x="3534420" y="-84486"/>
                          <a:pt x="3518085" y="34411"/>
                          <a:pt x="3588810" y="0"/>
                        </a:cubicBezTo>
                        <a:cubicBezTo>
                          <a:pt x="3659535" y="-34411"/>
                          <a:pt x="4145390" y="33304"/>
                          <a:pt x="4399187" y="0"/>
                        </a:cubicBezTo>
                        <a:cubicBezTo>
                          <a:pt x="4652984" y="-33304"/>
                          <a:pt x="4861148" y="41027"/>
                          <a:pt x="5209563" y="0"/>
                        </a:cubicBezTo>
                        <a:cubicBezTo>
                          <a:pt x="5557978" y="-41027"/>
                          <a:pt x="5655551" y="7884"/>
                          <a:pt x="5788404" y="0"/>
                        </a:cubicBezTo>
                        <a:cubicBezTo>
                          <a:pt x="5921257" y="-7884"/>
                          <a:pt x="6307212" y="80902"/>
                          <a:pt x="6598780" y="0"/>
                        </a:cubicBezTo>
                        <a:cubicBezTo>
                          <a:pt x="6890348" y="-80902"/>
                          <a:pt x="6848008" y="48238"/>
                          <a:pt x="7061852" y="0"/>
                        </a:cubicBezTo>
                        <a:cubicBezTo>
                          <a:pt x="7275696" y="-48238"/>
                          <a:pt x="7329979" y="5612"/>
                          <a:pt x="7524925" y="0"/>
                        </a:cubicBezTo>
                        <a:cubicBezTo>
                          <a:pt x="7719871" y="-5612"/>
                          <a:pt x="7908734" y="69683"/>
                          <a:pt x="8219533" y="0"/>
                        </a:cubicBezTo>
                        <a:cubicBezTo>
                          <a:pt x="8530332" y="-69683"/>
                          <a:pt x="8564646" y="30085"/>
                          <a:pt x="8682605" y="0"/>
                        </a:cubicBezTo>
                        <a:cubicBezTo>
                          <a:pt x="8800564" y="-30085"/>
                          <a:pt x="9236272" y="76137"/>
                          <a:pt x="9492982" y="0"/>
                        </a:cubicBezTo>
                        <a:cubicBezTo>
                          <a:pt x="9749692" y="-76137"/>
                          <a:pt x="9937230" y="58333"/>
                          <a:pt x="10303358" y="0"/>
                        </a:cubicBezTo>
                        <a:cubicBezTo>
                          <a:pt x="10669486" y="-58333"/>
                          <a:pt x="10639632" y="57081"/>
                          <a:pt x="10882199" y="0"/>
                        </a:cubicBezTo>
                        <a:cubicBezTo>
                          <a:pt x="11124766" y="-57081"/>
                          <a:pt x="11414557" y="41696"/>
                          <a:pt x="11576807" y="0"/>
                        </a:cubicBezTo>
                        <a:cubicBezTo>
                          <a:pt x="11606287" y="133953"/>
                          <a:pt x="11557651" y="259529"/>
                          <a:pt x="11576807" y="371274"/>
                        </a:cubicBezTo>
                        <a:cubicBezTo>
                          <a:pt x="11595963" y="483019"/>
                          <a:pt x="11556541" y="676332"/>
                          <a:pt x="11576807" y="803504"/>
                        </a:cubicBezTo>
                        <a:cubicBezTo>
                          <a:pt x="11597073" y="930676"/>
                          <a:pt x="11573157" y="1160991"/>
                          <a:pt x="11576807" y="1418599"/>
                        </a:cubicBezTo>
                        <a:cubicBezTo>
                          <a:pt x="11580457" y="1676207"/>
                          <a:pt x="11533422" y="1669346"/>
                          <a:pt x="11576807" y="1911784"/>
                        </a:cubicBezTo>
                        <a:cubicBezTo>
                          <a:pt x="11620192" y="2154223"/>
                          <a:pt x="11566330" y="2169462"/>
                          <a:pt x="11576807" y="2344014"/>
                        </a:cubicBezTo>
                        <a:cubicBezTo>
                          <a:pt x="11587284" y="2518566"/>
                          <a:pt x="11506131" y="2782421"/>
                          <a:pt x="11576807" y="2959110"/>
                        </a:cubicBezTo>
                        <a:cubicBezTo>
                          <a:pt x="11647483" y="3135799"/>
                          <a:pt x="11529232" y="3317636"/>
                          <a:pt x="11576807" y="3513250"/>
                        </a:cubicBezTo>
                        <a:cubicBezTo>
                          <a:pt x="11624382" y="3708864"/>
                          <a:pt x="11558173" y="3799967"/>
                          <a:pt x="11576807" y="4067390"/>
                        </a:cubicBezTo>
                        <a:cubicBezTo>
                          <a:pt x="11595441" y="4334813"/>
                          <a:pt x="11502368" y="4434393"/>
                          <a:pt x="11576807" y="4743442"/>
                        </a:cubicBezTo>
                        <a:cubicBezTo>
                          <a:pt x="11651246" y="5052491"/>
                          <a:pt x="11564024" y="5217521"/>
                          <a:pt x="11576807" y="5358537"/>
                        </a:cubicBezTo>
                        <a:cubicBezTo>
                          <a:pt x="11589590" y="5499554"/>
                          <a:pt x="11568957" y="5903076"/>
                          <a:pt x="11576807" y="6095544"/>
                        </a:cubicBezTo>
                        <a:cubicBezTo>
                          <a:pt x="11404186" y="6134974"/>
                          <a:pt x="11305296" y="6083314"/>
                          <a:pt x="11113735" y="6095544"/>
                        </a:cubicBezTo>
                        <a:cubicBezTo>
                          <a:pt x="10922174" y="6107774"/>
                          <a:pt x="10968840" y="6069404"/>
                          <a:pt x="10882199" y="6095544"/>
                        </a:cubicBezTo>
                        <a:cubicBezTo>
                          <a:pt x="10795558" y="6121684"/>
                          <a:pt x="10396636" y="6093357"/>
                          <a:pt x="10187590" y="6095544"/>
                        </a:cubicBezTo>
                        <a:cubicBezTo>
                          <a:pt x="9978544" y="6097731"/>
                          <a:pt x="9938178" y="6059519"/>
                          <a:pt x="9840286" y="6095544"/>
                        </a:cubicBezTo>
                        <a:cubicBezTo>
                          <a:pt x="9742394" y="6131569"/>
                          <a:pt x="9684808" y="6075301"/>
                          <a:pt x="9608750" y="6095544"/>
                        </a:cubicBezTo>
                        <a:cubicBezTo>
                          <a:pt x="9532692" y="6115787"/>
                          <a:pt x="9379507" y="6085536"/>
                          <a:pt x="9261446" y="6095544"/>
                        </a:cubicBezTo>
                        <a:cubicBezTo>
                          <a:pt x="9143385" y="6105552"/>
                          <a:pt x="8849798" y="6075022"/>
                          <a:pt x="8566837" y="6095544"/>
                        </a:cubicBezTo>
                        <a:cubicBezTo>
                          <a:pt x="8283876" y="6116066"/>
                          <a:pt x="8304500" y="6088114"/>
                          <a:pt x="8219533" y="6095544"/>
                        </a:cubicBezTo>
                        <a:cubicBezTo>
                          <a:pt x="8134566" y="6102974"/>
                          <a:pt x="8075571" y="6089933"/>
                          <a:pt x="7987997" y="6095544"/>
                        </a:cubicBezTo>
                        <a:cubicBezTo>
                          <a:pt x="7900423" y="6101155"/>
                          <a:pt x="7777571" y="6084392"/>
                          <a:pt x="7640693" y="6095544"/>
                        </a:cubicBezTo>
                        <a:cubicBezTo>
                          <a:pt x="7503815" y="6106696"/>
                          <a:pt x="7359324" y="6071663"/>
                          <a:pt x="7177620" y="6095544"/>
                        </a:cubicBezTo>
                        <a:cubicBezTo>
                          <a:pt x="6995916" y="6119425"/>
                          <a:pt x="6864093" y="6028872"/>
                          <a:pt x="6598780" y="6095544"/>
                        </a:cubicBezTo>
                        <a:cubicBezTo>
                          <a:pt x="6333467" y="6162216"/>
                          <a:pt x="6352140" y="6075681"/>
                          <a:pt x="6251476" y="6095544"/>
                        </a:cubicBezTo>
                        <a:cubicBezTo>
                          <a:pt x="6150812" y="6115407"/>
                          <a:pt x="5686945" y="6075657"/>
                          <a:pt x="5441099" y="6095544"/>
                        </a:cubicBezTo>
                        <a:cubicBezTo>
                          <a:pt x="5195253" y="6115431"/>
                          <a:pt x="5014264" y="6073388"/>
                          <a:pt x="4862259" y="6095544"/>
                        </a:cubicBezTo>
                        <a:cubicBezTo>
                          <a:pt x="4710254" y="6117700"/>
                          <a:pt x="4354315" y="6045225"/>
                          <a:pt x="4051882" y="6095544"/>
                        </a:cubicBezTo>
                        <a:cubicBezTo>
                          <a:pt x="3749449" y="6145863"/>
                          <a:pt x="3668220" y="6068355"/>
                          <a:pt x="3357274" y="6095544"/>
                        </a:cubicBezTo>
                        <a:cubicBezTo>
                          <a:pt x="3046328" y="6122733"/>
                          <a:pt x="3038691" y="6062372"/>
                          <a:pt x="2894202" y="6095544"/>
                        </a:cubicBezTo>
                        <a:cubicBezTo>
                          <a:pt x="2749713" y="6128716"/>
                          <a:pt x="2489709" y="6024638"/>
                          <a:pt x="2199593" y="6095544"/>
                        </a:cubicBezTo>
                        <a:cubicBezTo>
                          <a:pt x="1909477" y="6166450"/>
                          <a:pt x="1948630" y="6087804"/>
                          <a:pt x="1852289" y="6095544"/>
                        </a:cubicBezTo>
                        <a:cubicBezTo>
                          <a:pt x="1755948" y="6103284"/>
                          <a:pt x="1390526" y="6074870"/>
                          <a:pt x="1273449" y="6095544"/>
                        </a:cubicBezTo>
                        <a:cubicBezTo>
                          <a:pt x="1156372" y="6116218"/>
                          <a:pt x="1134871" y="6091903"/>
                          <a:pt x="1041913" y="6095544"/>
                        </a:cubicBezTo>
                        <a:cubicBezTo>
                          <a:pt x="948955" y="6099185"/>
                          <a:pt x="246047" y="5998846"/>
                          <a:pt x="0" y="6095544"/>
                        </a:cubicBezTo>
                        <a:cubicBezTo>
                          <a:pt x="-18518" y="5966604"/>
                          <a:pt x="10441" y="5781024"/>
                          <a:pt x="0" y="5541404"/>
                        </a:cubicBezTo>
                        <a:cubicBezTo>
                          <a:pt x="-10441" y="5301784"/>
                          <a:pt x="22311" y="5119208"/>
                          <a:pt x="0" y="4926308"/>
                        </a:cubicBezTo>
                        <a:cubicBezTo>
                          <a:pt x="-22311" y="4733408"/>
                          <a:pt x="20908" y="4498397"/>
                          <a:pt x="0" y="4311212"/>
                        </a:cubicBezTo>
                        <a:cubicBezTo>
                          <a:pt x="-20908" y="4124027"/>
                          <a:pt x="17057" y="4017121"/>
                          <a:pt x="0" y="3878983"/>
                        </a:cubicBezTo>
                        <a:cubicBezTo>
                          <a:pt x="-17057" y="3740845"/>
                          <a:pt x="4335" y="3358085"/>
                          <a:pt x="0" y="3202931"/>
                        </a:cubicBezTo>
                        <a:cubicBezTo>
                          <a:pt x="-4335" y="3047777"/>
                          <a:pt x="58477" y="2828312"/>
                          <a:pt x="0" y="2648791"/>
                        </a:cubicBezTo>
                        <a:cubicBezTo>
                          <a:pt x="-58477" y="2469270"/>
                          <a:pt x="21077" y="2354777"/>
                          <a:pt x="0" y="2277517"/>
                        </a:cubicBezTo>
                        <a:cubicBezTo>
                          <a:pt x="-21077" y="2200257"/>
                          <a:pt x="51849" y="1934864"/>
                          <a:pt x="0" y="1723377"/>
                        </a:cubicBezTo>
                        <a:cubicBezTo>
                          <a:pt x="-51849" y="1511890"/>
                          <a:pt x="1210" y="1329563"/>
                          <a:pt x="0" y="1230192"/>
                        </a:cubicBezTo>
                        <a:cubicBezTo>
                          <a:pt x="-1210" y="1130821"/>
                          <a:pt x="29090" y="887117"/>
                          <a:pt x="0" y="737007"/>
                        </a:cubicBezTo>
                        <a:cubicBezTo>
                          <a:pt x="-29090" y="586897"/>
                          <a:pt x="36937" y="17318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42A1C3C1-957C-0157-026B-6BF54479EC6B}"/>
              </a:ext>
            </a:extLst>
          </p:cNvPr>
          <p:cNvSpPr/>
          <p:nvPr/>
        </p:nvSpPr>
        <p:spPr>
          <a:xfrm>
            <a:off x="307596" y="232666"/>
            <a:ext cx="11660468" cy="6392668"/>
          </a:xfrm>
          <a:prstGeom prst="rect">
            <a:avLst/>
          </a:prstGeom>
          <a:noFill/>
          <a:ln w="38100">
            <a:solidFill>
              <a:srgbClr val="FF0000"/>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1" name="Picture 10">
            <a:extLst>
              <a:ext uri="{FF2B5EF4-FFF2-40B4-BE49-F238E27FC236}">
                <a16:creationId xmlns:a16="http://schemas.microsoft.com/office/drawing/2014/main" id="{68863C19-44F7-0CFB-5F23-95AF46CF9D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26256" y="5959251"/>
            <a:ext cx="558146" cy="558146"/>
          </a:xfrm>
          <a:prstGeom prst="rect">
            <a:avLst/>
          </a:prstGeom>
        </p:spPr>
      </p:pic>
      <p:sp>
        <p:nvSpPr>
          <p:cNvPr id="12" name="Rectangle 11">
            <a:extLst>
              <a:ext uri="{FF2B5EF4-FFF2-40B4-BE49-F238E27FC236}">
                <a16:creationId xmlns:a16="http://schemas.microsoft.com/office/drawing/2014/main" id="{BACD6E1D-E410-25B9-7E86-61E51E087266}"/>
              </a:ext>
            </a:extLst>
          </p:cNvPr>
          <p:cNvSpPr/>
          <p:nvPr/>
        </p:nvSpPr>
        <p:spPr>
          <a:xfrm>
            <a:off x="553673" y="6118926"/>
            <a:ext cx="1996580" cy="3984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2" descr="8 Things You Didn't Know About Pac-Man – Found Item Clothing">
            <a:extLst>
              <a:ext uri="{FF2B5EF4-FFF2-40B4-BE49-F238E27FC236}">
                <a16:creationId xmlns:a16="http://schemas.microsoft.com/office/drawing/2014/main" id="{FDCC9793-A365-7C13-10A6-B6FB7B59C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0522" y="6118926"/>
            <a:ext cx="432458" cy="479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387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1">
            <a:extLst>
              <a:ext uri="{FF2B5EF4-FFF2-40B4-BE49-F238E27FC236}">
                <a16:creationId xmlns:a16="http://schemas.microsoft.com/office/drawing/2014/main" id="{6A027DD1-A31E-4BED-83B8-ED31F386F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3">
            <a:extLst>
              <a:ext uri="{FF2B5EF4-FFF2-40B4-BE49-F238E27FC236}">
                <a16:creationId xmlns:a16="http://schemas.microsoft.com/office/drawing/2014/main" id="{961C2FB6-1414-4D9D-BE7A-1FF2A7AAE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1999" y="762000"/>
            <a:ext cx="10664151" cy="5334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1AAFD1-4CC3-C4CA-58E7-F07B1EE5A341}"/>
              </a:ext>
            </a:extLst>
          </p:cNvPr>
          <p:cNvSpPr>
            <a:spLocks noGrp="1"/>
          </p:cNvSpPr>
          <p:nvPr>
            <p:ph type="title"/>
          </p:nvPr>
        </p:nvSpPr>
        <p:spPr>
          <a:xfrm>
            <a:off x="3762783" y="297932"/>
            <a:ext cx="4827799" cy="1034217"/>
          </a:xfrm>
        </p:spPr>
        <p:txBody>
          <a:bodyPr>
            <a:normAutofit fontScale="90000"/>
          </a:bodyPr>
          <a:lstStyle/>
          <a:p>
            <a:r>
              <a:rPr lang="en-GB" dirty="0">
                <a:solidFill>
                  <a:schemeClr val="bg1"/>
                </a:solidFill>
              </a:rPr>
              <a:t>Manager Game Object</a:t>
            </a:r>
          </a:p>
        </p:txBody>
      </p:sp>
      <p:sp>
        <p:nvSpPr>
          <p:cNvPr id="9" name="Content Placeholder 8">
            <a:extLst>
              <a:ext uri="{FF2B5EF4-FFF2-40B4-BE49-F238E27FC236}">
                <a16:creationId xmlns:a16="http://schemas.microsoft.com/office/drawing/2014/main" id="{EA7D9D6B-F886-99FB-6CB6-5D821487DB9C}"/>
              </a:ext>
            </a:extLst>
          </p:cNvPr>
          <p:cNvSpPr>
            <a:spLocks noGrp="1"/>
          </p:cNvSpPr>
          <p:nvPr>
            <p:ph idx="1"/>
          </p:nvPr>
        </p:nvSpPr>
        <p:spPr>
          <a:xfrm>
            <a:off x="1429566" y="2662484"/>
            <a:ext cx="4666434" cy="2774820"/>
          </a:xfrm>
        </p:spPr>
        <p:txBody>
          <a:bodyPr>
            <a:normAutofit/>
          </a:bodyPr>
          <a:lstStyle/>
          <a:p>
            <a:endParaRPr lang="en-US">
              <a:solidFill>
                <a:schemeClr val="bg1"/>
              </a:solidFill>
            </a:endParaRPr>
          </a:p>
        </p:txBody>
      </p:sp>
      <p:pic>
        <p:nvPicPr>
          <p:cNvPr id="4" name="Picture 3">
            <a:extLst>
              <a:ext uri="{FF2B5EF4-FFF2-40B4-BE49-F238E27FC236}">
                <a16:creationId xmlns:a16="http://schemas.microsoft.com/office/drawing/2014/main" id="{C38DC9EA-5D1B-B860-1752-6B6AAE995134}"/>
              </a:ext>
            </a:extLst>
          </p:cNvPr>
          <p:cNvPicPr>
            <a:picLocks noChangeAspect="1"/>
          </p:cNvPicPr>
          <p:nvPr/>
        </p:nvPicPr>
        <p:blipFill>
          <a:blip r:embed="rId2"/>
          <a:stretch>
            <a:fillRect/>
          </a:stretch>
        </p:blipFill>
        <p:spPr>
          <a:xfrm>
            <a:off x="746621" y="1313282"/>
            <a:ext cx="6853806" cy="4782719"/>
          </a:xfrm>
          <a:prstGeom prst="rect">
            <a:avLst/>
          </a:prstGeom>
        </p:spPr>
      </p:pic>
      <p:sp>
        <p:nvSpPr>
          <p:cNvPr id="10" name="Rectangle 9">
            <a:extLst>
              <a:ext uri="{FF2B5EF4-FFF2-40B4-BE49-F238E27FC236}">
                <a16:creationId xmlns:a16="http://schemas.microsoft.com/office/drawing/2014/main" id="{E48B48E9-FC48-20E0-7862-969CCE936749}"/>
              </a:ext>
            </a:extLst>
          </p:cNvPr>
          <p:cNvSpPr/>
          <p:nvPr/>
        </p:nvSpPr>
        <p:spPr>
          <a:xfrm>
            <a:off x="658909" y="510913"/>
            <a:ext cx="10874180" cy="5836174"/>
          </a:xfrm>
          <a:prstGeom prst="rect">
            <a:avLst/>
          </a:prstGeom>
          <a:noFill/>
          <a:ln w="98425" cap="rnd" cmpd="dbl">
            <a:solidFill>
              <a:srgbClr val="FFFF00"/>
            </a:solidFill>
            <a:prstDash val="sysDot"/>
            <a:round/>
            <a:extLst>
              <a:ext uri="{C807C97D-BFC1-408E-A445-0C87EB9F89A2}">
                <ask:lineSketchStyleProps xmlns:ask="http://schemas.microsoft.com/office/drawing/2018/sketchyshapes" sd="1219033472">
                  <a:custGeom>
                    <a:avLst/>
                    <a:gdLst>
                      <a:gd name="connsiteX0" fmla="*/ 0 w 11576807"/>
                      <a:gd name="connsiteY0" fmla="*/ 0 h 6095544"/>
                      <a:gd name="connsiteX1" fmla="*/ 463072 w 11576807"/>
                      <a:gd name="connsiteY1" fmla="*/ 0 h 6095544"/>
                      <a:gd name="connsiteX2" fmla="*/ 694608 w 11576807"/>
                      <a:gd name="connsiteY2" fmla="*/ 0 h 6095544"/>
                      <a:gd name="connsiteX3" fmla="*/ 1504985 w 11576807"/>
                      <a:gd name="connsiteY3" fmla="*/ 0 h 6095544"/>
                      <a:gd name="connsiteX4" fmla="*/ 1968057 w 11576807"/>
                      <a:gd name="connsiteY4" fmla="*/ 0 h 6095544"/>
                      <a:gd name="connsiteX5" fmla="*/ 2431129 w 11576807"/>
                      <a:gd name="connsiteY5" fmla="*/ 0 h 6095544"/>
                      <a:gd name="connsiteX6" fmla="*/ 3241506 w 11576807"/>
                      <a:gd name="connsiteY6" fmla="*/ 0 h 6095544"/>
                      <a:gd name="connsiteX7" fmla="*/ 3588810 w 11576807"/>
                      <a:gd name="connsiteY7" fmla="*/ 0 h 6095544"/>
                      <a:gd name="connsiteX8" fmla="*/ 4399187 w 11576807"/>
                      <a:gd name="connsiteY8" fmla="*/ 0 h 6095544"/>
                      <a:gd name="connsiteX9" fmla="*/ 5209563 w 11576807"/>
                      <a:gd name="connsiteY9" fmla="*/ 0 h 6095544"/>
                      <a:gd name="connsiteX10" fmla="*/ 5788404 w 11576807"/>
                      <a:gd name="connsiteY10" fmla="*/ 0 h 6095544"/>
                      <a:gd name="connsiteX11" fmla="*/ 6598780 w 11576807"/>
                      <a:gd name="connsiteY11" fmla="*/ 0 h 6095544"/>
                      <a:gd name="connsiteX12" fmla="*/ 7061852 w 11576807"/>
                      <a:gd name="connsiteY12" fmla="*/ 0 h 6095544"/>
                      <a:gd name="connsiteX13" fmla="*/ 7524925 w 11576807"/>
                      <a:gd name="connsiteY13" fmla="*/ 0 h 6095544"/>
                      <a:gd name="connsiteX14" fmla="*/ 8219533 w 11576807"/>
                      <a:gd name="connsiteY14" fmla="*/ 0 h 6095544"/>
                      <a:gd name="connsiteX15" fmla="*/ 8682605 w 11576807"/>
                      <a:gd name="connsiteY15" fmla="*/ 0 h 6095544"/>
                      <a:gd name="connsiteX16" fmla="*/ 9492982 w 11576807"/>
                      <a:gd name="connsiteY16" fmla="*/ 0 h 6095544"/>
                      <a:gd name="connsiteX17" fmla="*/ 10303358 w 11576807"/>
                      <a:gd name="connsiteY17" fmla="*/ 0 h 6095544"/>
                      <a:gd name="connsiteX18" fmla="*/ 10882199 w 11576807"/>
                      <a:gd name="connsiteY18" fmla="*/ 0 h 6095544"/>
                      <a:gd name="connsiteX19" fmla="*/ 11576807 w 11576807"/>
                      <a:gd name="connsiteY19" fmla="*/ 0 h 6095544"/>
                      <a:gd name="connsiteX20" fmla="*/ 11576807 w 11576807"/>
                      <a:gd name="connsiteY20" fmla="*/ 371274 h 6095544"/>
                      <a:gd name="connsiteX21" fmla="*/ 11576807 w 11576807"/>
                      <a:gd name="connsiteY21" fmla="*/ 803504 h 6095544"/>
                      <a:gd name="connsiteX22" fmla="*/ 11576807 w 11576807"/>
                      <a:gd name="connsiteY22" fmla="*/ 1418599 h 6095544"/>
                      <a:gd name="connsiteX23" fmla="*/ 11576807 w 11576807"/>
                      <a:gd name="connsiteY23" fmla="*/ 1911784 h 6095544"/>
                      <a:gd name="connsiteX24" fmla="*/ 11576807 w 11576807"/>
                      <a:gd name="connsiteY24" fmla="*/ 2344014 h 6095544"/>
                      <a:gd name="connsiteX25" fmla="*/ 11576807 w 11576807"/>
                      <a:gd name="connsiteY25" fmla="*/ 2959110 h 6095544"/>
                      <a:gd name="connsiteX26" fmla="*/ 11576807 w 11576807"/>
                      <a:gd name="connsiteY26" fmla="*/ 3513250 h 6095544"/>
                      <a:gd name="connsiteX27" fmla="*/ 11576807 w 11576807"/>
                      <a:gd name="connsiteY27" fmla="*/ 4067390 h 6095544"/>
                      <a:gd name="connsiteX28" fmla="*/ 11576807 w 11576807"/>
                      <a:gd name="connsiteY28" fmla="*/ 4743442 h 6095544"/>
                      <a:gd name="connsiteX29" fmla="*/ 11576807 w 11576807"/>
                      <a:gd name="connsiteY29" fmla="*/ 5358537 h 6095544"/>
                      <a:gd name="connsiteX30" fmla="*/ 11576807 w 11576807"/>
                      <a:gd name="connsiteY30" fmla="*/ 6095544 h 6095544"/>
                      <a:gd name="connsiteX31" fmla="*/ 11113735 w 11576807"/>
                      <a:gd name="connsiteY31" fmla="*/ 6095544 h 6095544"/>
                      <a:gd name="connsiteX32" fmla="*/ 10882199 w 11576807"/>
                      <a:gd name="connsiteY32" fmla="*/ 6095544 h 6095544"/>
                      <a:gd name="connsiteX33" fmla="*/ 10187590 w 11576807"/>
                      <a:gd name="connsiteY33" fmla="*/ 6095544 h 6095544"/>
                      <a:gd name="connsiteX34" fmla="*/ 9840286 w 11576807"/>
                      <a:gd name="connsiteY34" fmla="*/ 6095544 h 6095544"/>
                      <a:gd name="connsiteX35" fmla="*/ 9608750 w 11576807"/>
                      <a:gd name="connsiteY35" fmla="*/ 6095544 h 6095544"/>
                      <a:gd name="connsiteX36" fmla="*/ 9261446 w 11576807"/>
                      <a:gd name="connsiteY36" fmla="*/ 6095544 h 6095544"/>
                      <a:gd name="connsiteX37" fmla="*/ 8566837 w 11576807"/>
                      <a:gd name="connsiteY37" fmla="*/ 6095544 h 6095544"/>
                      <a:gd name="connsiteX38" fmla="*/ 8219533 w 11576807"/>
                      <a:gd name="connsiteY38" fmla="*/ 6095544 h 6095544"/>
                      <a:gd name="connsiteX39" fmla="*/ 7987997 w 11576807"/>
                      <a:gd name="connsiteY39" fmla="*/ 6095544 h 6095544"/>
                      <a:gd name="connsiteX40" fmla="*/ 7640693 w 11576807"/>
                      <a:gd name="connsiteY40" fmla="*/ 6095544 h 6095544"/>
                      <a:gd name="connsiteX41" fmla="*/ 7177620 w 11576807"/>
                      <a:gd name="connsiteY41" fmla="*/ 6095544 h 6095544"/>
                      <a:gd name="connsiteX42" fmla="*/ 6598780 w 11576807"/>
                      <a:gd name="connsiteY42" fmla="*/ 6095544 h 6095544"/>
                      <a:gd name="connsiteX43" fmla="*/ 6251476 w 11576807"/>
                      <a:gd name="connsiteY43" fmla="*/ 6095544 h 6095544"/>
                      <a:gd name="connsiteX44" fmla="*/ 5441099 w 11576807"/>
                      <a:gd name="connsiteY44" fmla="*/ 6095544 h 6095544"/>
                      <a:gd name="connsiteX45" fmla="*/ 4862259 w 11576807"/>
                      <a:gd name="connsiteY45" fmla="*/ 6095544 h 6095544"/>
                      <a:gd name="connsiteX46" fmla="*/ 4051882 w 11576807"/>
                      <a:gd name="connsiteY46" fmla="*/ 6095544 h 6095544"/>
                      <a:gd name="connsiteX47" fmla="*/ 3357274 w 11576807"/>
                      <a:gd name="connsiteY47" fmla="*/ 6095544 h 6095544"/>
                      <a:gd name="connsiteX48" fmla="*/ 2894202 w 11576807"/>
                      <a:gd name="connsiteY48" fmla="*/ 6095544 h 6095544"/>
                      <a:gd name="connsiteX49" fmla="*/ 2199593 w 11576807"/>
                      <a:gd name="connsiteY49" fmla="*/ 6095544 h 6095544"/>
                      <a:gd name="connsiteX50" fmla="*/ 1852289 w 11576807"/>
                      <a:gd name="connsiteY50" fmla="*/ 6095544 h 6095544"/>
                      <a:gd name="connsiteX51" fmla="*/ 1273449 w 11576807"/>
                      <a:gd name="connsiteY51" fmla="*/ 6095544 h 6095544"/>
                      <a:gd name="connsiteX52" fmla="*/ 1041913 w 11576807"/>
                      <a:gd name="connsiteY52" fmla="*/ 6095544 h 6095544"/>
                      <a:gd name="connsiteX53" fmla="*/ 0 w 11576807"/>
                      <a:gd name="connsiteY53" fmla="*/ 6095544 h 6095544"/>
                      <a:gd name="connsiteX54" fmla="*/ 0 w 11576807"/>
                      <a:gd name="connsiteY54" fmla="*/ 5541404 h 6095544"/>
                      <a:gd name="connsiteX55" fmla="*/ 0 w 11576807"/>
                      <a:gd name="connsiteY55" fmla="*/ 4926308 h 6095544"/>
                      <a:gd name="connsiteX56" fmla="*/ 0 w 11576807"/>
                      <a:gd name="connsiteY56" fmla="*/ 4311212 h 6095544"/>
                      <a:gd name="connsiteX57" fmla="*/ 0 w 11576807"/>
                      <a:gd name="connsiteY57" fmla="*/ 3878983 h 6095544"/>
                      <a:gd name="connsiteX58" fmla="*/ 0 w 11576807"/>
                      <a:gd name="connsiteY58" fmla="*/ 3202931 h 6095544"/>
                      <a:gd name="connsiteX59" fmla="*/ 0 w 11576807"/>
                      <a:gd name="connsiteY59" fmla="*/ 2648791 h 6095544"/>
                      <a:gd name="connsiteX60" fmla="*/ 0 w 11576807"/>
                      <a:gd name="connsiteY60" fmla="*/ 2277517 h 6095544"/>
                      <a:gd name="connsiteX61" fmla="*/ 0 w 11576807"/>
                      <a:gd name="connsiteY61" fmla="*/ 1723377 h 6095544"/>
                      <a:gd name="connsiteX62" fmla="*/ 0 w 11576807"/>
                      <a:gd name="connsiteY62" fmla="*/ 1230192 h 6095544"/>
                      <a:gd name="connsiteX63" fmla="*/ 0 w 11576807"/>
                      <a:gd name="connsiteY63" fmla="*/ 737007 h 6095544"/>
                      <a:gd name="connsiteX64" fmla="*/ 0 w 11576807"/>
                      <a:gd name="connsiteY64" fmla="*/ 0 h 609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1576807" h="6095544" extrusionOk="0">
                        <a:moveTo>
                          <a:pt x="0" y="0"/>
                        </a:moveTo>
                        <a:cubicBezTo>
                          <a:pt x="177389" y="-34598"/>
                          <a:pt x="268181" y="23336"/>
                          <a:pt x="463072" y="0"/>
                        </a:cubicBezTo>
                        <a:cubicBezTo>
                          <a:pt x="657963" y="-23336"/>
                          <a:pt x="642639" y="19667"/>
                          <a:pt x="694608" y="0"/>
                        </a:cubicBezTo>
                        <a:cubicBezTo>
                          <a:pt x="746577" y="-19667"/>
                          <a:pt x="1168823" y="31847"/>
                          <a:pt x="1504985" y="0"/>
                        </a:cubicBezTo>
                        <a:cubicBezTo>
                          <a:pt x="1841147" y="-31847"/>
                          <a:pt x="1793374" y="20634"/>
                          <a:pt x="1968057" y="0"/>
                        </a:cubicBezTo>
                        <a:cubicBezTo>
                          <a:pt x="2142740" y="-20634"/>
                          <a:pt x="2218158" y="37414"/>
                          <a:pt x="2431129" y="0"/>
                        </a:cubicBezTo>
                        <a:cubicBezTo>
                          <a:pt x="2644100" y="-37414"/>
                          <a:pt x="2948592" y="84486"/>
                          <a:pt x="3241506" y="0"/>
                        </a:cubicBezTo>
                        <a:cubicBezTo>
                          <a:pt x="3534420" y="-84486"/>
                          <a:pt x="3518085" y="34411"/>
                          <a:pt x="3588810" y="0"/>
                        </a:cubicBezTo>
                        <a:cubicBezTo>
                          <a:pt x="3659535" y="-34411"/>
                          <a:pt x="4145390" y="33304"/>
                          <a:pt x="4399187" y="0"/>
                        </a:cubicBezTo>
                        <a:cubicBezTo>
                          <a:pt x="4652984" y="-33304"/>
                          <a:pt x="4861148" y="41027"/>
                          <a:pt x="5209563" y="0"/>
                        </a:cubicBezTo>
                        <a:cubicBezTo>
                          <a:pt x="5557978" y="-41027"/>
                          <a:pt x="5655551" y="7884"/>
                          <a:pt x="5788404" y="0"/>
                        </a:cubicBezTo>
                        <a:cubicBezTo>
                          <a:pt x="5921257" y="-7884"/>
                          <a:pt x="6307212" y="80902"/>
                          <a:pt x="6598780" y="0"/>
                        </a:cubicBezTo>
                        <a:cubicBezTo>
                          <a:pt x="6890348" y="-80902"/>
                          <a:pt x="6848008" y="48238"/>
                          <a:pt x="7061852" y="0"/>
                        </a:cubicBezTo>
                        <a:cubicBezTo>
                          <a:pt x="7275696" y="-48238"/>
                          <a:pt x="7329979" y="5612"/>
                          <a:pt x="7524925" y="0"/>
                        </a:cubicBezTo>
                        <a:cubicBezTo>
                          <a:pt x="7719871" y="-5612"/>
                          <a:pt x="7908734" y="69683"/>
                          <a:pt x="8219533" y="0"/>
                        </a:cubicBezTo>
                        <a:cubicBezTo>
                          <a:pt x="8530332" y="-69683"/>
                          <a:pt x="8564646" y="30085"/>
                          <a:pt x="8682605" y="0"/>
                        </a:cubicBezTo>
                        <a:cubicBezTo>
                          <a:pt x="8800564" y="-30085"/>
                          <a:pt x="9236272" y="76137"/>
                          <a:pt x="9492982" y="0"/>
                        </a:cubicBezTo>
                        <a:cubicBezTo>
                          <a:pt x="9749692" y="-76137"/>
                          <a:pt x="9937230" y="58333"/>
                          <a:pt x="10303358" y="0"/>
                        </a:cubicBezTo>
                        <a:cubicBezTo>
                          <a:pt x="10669486" y="-58333"/>
                          <a:pt x="10639632" y="57081"/>
                          <a:pt x="10882199" y="0"/>
                        </a:cubicBezTo>
                        <a:cubicBezTo>
                          <a:pt x="11124766" y="-57081"/>
                          <a:pt x="11414557" y="41696"/>
                          <a:pt x="11576807" y="0"/>
                        </a:cubicBezTo>
                        <a:cubicBezTo>
                          <a:pt x="11606287" y="133953"/>
                          <a:pt x="11557651" y="259529"/>
                          <a:pt x="11576807" y="371274"/>
                        </a:cubicBezTo>
                        <a:cubicBezTo>
                          <a:pt x="11595963" y="483019"/>
                          <a:pt x="11556541" y="676332"/>
                          <a:pt x="11576807" y="803504"/>
                        </a:cubicBezTo>
                        <a:cubicBezTo>
                          <a:pt x="11597073" y="930676"/>
                          <a:pt x="11573157" y="1160991"/>
                          <a:pt x="11576807" y="1418599"/>
                        </a:cubicBezTo>
                        <a:cubicBezTo>
                          <a:pt x="11580457" y="1676207"/>
                          <a:pt x="11533422" y="1669346"/>
                          <a:pt x="11576807" y="1911784"/>
                        </a:cubicBezTo>
                        <a:cubicBezTo>
                          <a:pt x="11620192" y="2154223"/>
                          <a:pt x="11566330" y="2169462"/>
                          <a:pt x="11576807" y="2344014"/>
                        </a:cubicBezTo>
                        <a:cubicBezTo>
                          <a:pt x="11587284" y="2518566"/>
                          <a:pt x="11506131" y="2782421"/>
                          <a:pt x="11576807" y="2959110"/>
                        </a:cubicBezTo>
                        <a:cubicBezTo>
                          <a:pt x="11647483" y="3135799"/>
                          <a:pt x="11529232" y="3317636"/>
                          <a:pt x="11576807" y="3513250"/>
                        </a:cubicBezTo>
                        <a:cubicBezTo>
                          <a:pt x="11624382" y="3708864"/>
                          <a:pt x="11558173" y="3799967"/>
                          <a:pt x="11576807" y="4067390"/>
                        </a:cubicBezTo>
                        <a:cubicBezTo>
                          <a:pt x="11595441" y="4334813"/>
                          <a:pt x="11502368" y="4434393"/>
                          <a:pt x="11576807" y="4743442"/>
                        </a:cubicBezTo>
                        <a:cubicBezTo>
                          <a:pt x="11651246" y="5052491"/>
                          <a:pt x="11564024" y="5217521"/>
                          <a:pt x="11576807" y="5358537"/>
                        </a:cubicBezTo>
                        <a:cubicBezTo>
                          <a:pt x="11589590" y="5499554"/>
                          <a:pt x="11568957" y="5903076"/>
                          <a:pt x="11576807" y="6095544"/>
                        </a:cubicBezTo>
                        <a:cubicBezTo>
                          <a:pt x="11404186" y="6134974"/>
                          <a:pt x="11305296" y="6083314"/>
                          <a:pt x="11113735" y="6095544"/>
                        </a:cubicBezTo>
                        <a:cubicBezTo>
                          <a:pt x="10922174" y="6107774"/>
                          <a:pt x="10968840" y="6069404"/>
                          <a:pt x="10882199" y="6095544"/>
                        </a:cubicBezTo>
                        <a:cubicBezTo>
                          <a:pt x="10795558" y="6121684"/>
                          <a:pt x="10396636" y="6093357"/>
                          <a:pt x="10187590" y="6095544"/>
                        </a:cubicBezTo>
                        <a:cubicBezTo>
                          <a:pt x="9978544" y="6097731"/>
                          <a:pt x="9938178" y="6059519"/>
                          <a:pt x="9840286" y="6095544"/>
                        </a:cubicBezTo>
                        <a:cubicBezTo>
                          <a:pt x="9742394" y="6131569"/>
                          <a:pt x="9684808" y="6075301"/>
                          <a:pt x="9608750" y="6095544"/>
                        </a:cubicBezTo>
                        <a:cubicBezTo>
                          <a:pt x="9532692" y="6115787"/>
                          <a:pt x="9379507" y="6085536"/>
                          <a:pt x="9261446" y="6095544"/>
                        </a:cubicBezTo>
                        <a:cubicBezTo>
                          <a:pt x="9143385" y="6105552"/>
                          <a:pt x="8849798" y="6075022"/>
                          <a:pt x="8566837" y="6095544"/>
                        </a:cubicBezTo>
                        <a:cubicBezTo>
                          <a:pt x="8283876" y="6116066"/>
                          <a:pt x="8304500" y="6088114"/>
                          <a:pt x="8219533" y="6095544"/>
                        </a:cubicBezTo>
                        <a:cubicBezTo>
                          <a:pt x="8134566" y="6102974"/>
                          <a:pt x="8075571" y="6089933"/>
                          <a:pt x="7987997" y="6095544"/>
                        </a:cubicBezTo>
                        <a:cubicBezTo>
                          <a:pt x="7900423" y="6101155"/>
                          <a:pt x="7777571" y="6084392"/>
                          <a:pt x="7640693" y="6095544"/>
                        </a:cubicBezTo>
                        <a:cubicBezTo>
                          <a:pt x="7503815" y="6106696"/>
                          <a:pt x="7359324" y="6071663"/>
                          <a:pt x="7177620" y="6095544"/>
                        </a:cubicBezTo>
                        <a:cubicBezTo>
                          <a:pt x="6995916" y="6119425"/>
                          <a:pt x="6864093" y="6028872"/>
                          <a:pt x="6598780" y="6095544"/>
                        </a:cubicBezTo>
                        <a:cubicBezTo>
                          <a:pt x="6333467" y="6162216"/>
                          <a:pt x="6352140" y="6075681"/>
                          <a:pt x="6251476" y="6095544"/>
                        </a:cubicBezTo>
                        <a:cubicBezTo>
                          <a:pt x="6150812" y="6115407"/>
                          <a:pt x="5686945" y="6075657"/>
                          <a:pt x="5441099" y="6095544"/>
                        </a:cubicBezTo>
                        <a:cubicBezTo>
                          <a:pt x="5195253" y="6115431"/>
                          <a:pt x="5014264" y="6073388"/>
                          <a:pt x="4862259" y="6095544"/>
                        </a:cubicBezTo>
                        <a:cubicBezTo>
                          <a:pt x="4710254" y="6117700"/>
                          <a:pt x="4354315" y="6045225"/>
                          <a:pt x="4051882" y="6095544"/>
                        </a:cubicBezTo>
                        <a:cubicBezTo>
                          <a:pt x="3749449" y="6145863"/>
                          <a:pt x="3668220" y="6068355"/>
                          <a:pt x="3357274" y="6095544"/>
                        </a:cubicBezTo>
                        <a:cubicBezTo>
                          <a:pt x="3046328" y="6122733"/>
                          <a:pt x="3038691" y="6062372"/>
                          <a:pt x="2894202" y="6095544"/>
                        </a:cubicBezTo>
                        <a:cubicBezTo>
                          <a:pt x="2749713" y="6128716"/>
                          <a:pt x="2489709" y="6024638"/>
                          <a:pt x="2199593" y="6095544"/>
                        </a:cubicBezTo>
                        <a:cubicBezTo>
                          <a:pt x="1909477" y="6166450"/>
                          <a:pt x="1948630" y="6087804"/>
                          <a:pt x="1852289" y="6095544"/>
                        </a:cubicBezTo>
                        <a:cubicBezTo>
                          <a:pt x="1755948" y="6103284"/>
                          <a:pt x="1390526" y="6074870"/>
                          <a:pt x="1273449" y="6095544"/>
                        </a:cubicBezTo>
                        <a:cubicBezTo>
                          <a:pt x="1156372" y="6116218"/>
                          <a:pt x="1134871" y="6091903"/>
                          <a:pt x="1041913" y="6095544"/>
                        </a:cubicBezTo>
                        <a:cubicBezTo>
                          <a:pt x="948955" y="6099185"/>
                          <a:pt x="246047" y="5998846"/>
                          <a:pt x="0" y="6095544"/>
                        </a:cubicBezTo>
                        <a:cubicBezTo>
                          <a:pt x="-18518" y="5966604"/>
                          <a:pt x="10441" y="5781024"/>
                          <a:pt x="0" y="5541404"/>
                        </a:cubicBezTo>
                        <a:cubicBezTo>
                          <a:pt x="-10441" y="5301784"/>
                          <a:pt x="22311" y="5119208"/>
                          <a:pt x="0" y="4926308"/>
                        </a:cubicBezTo>
                        <a:cubicBezTo>
                          <a:pt x="-22311" y="4733408"/>
                          <a:pt x="20908" y="4498397"/>
                          <a:pt x="0" y="4311212"/>
                        </a:cubicBezTo>
                        <a:cubicBezTo>
                          <a:pt x="-20908" y="4124027"/>
                          <a:pt x="17057" y="4017121"/>
                          <a:pt x="0" y="3878983"/>
                        </a:cubicBezTo>
                        <a:cubicBezTo>
                          <a:pt x="-17057" y="3740845"/>
                          <a:pt x="4335" y="3358085"/>
                          <a:pt x="0" y="3202931"/>
                        </a:cubicBezTo>
                        <a:cubicBezTo>
                          <a:pt x="-4335" y="3047777"/>
                          <a:pt x="58477" y="2828312"/>
                          <a:pt x="0" y="2648791"/>
                        </a:cubicBezTo>
                        <a:cubicBezTo>
                          <a:pt x="-58477" y="2469270"/>
                          <a:pt x="21077" y="2354777"/>
                          <a:pt x="0" y="2277517"/>
                        </a:cubicBezTo>
                        <a:cubicBezTo>
                          <a:pt x="-21077" y="2200257"/>
                          <a:pt x="51849" y="1934864"/>
                          <a:pt x="0" y="1723377"/>
                        </a:cubicBezTo>
                        <a:cubicBezTo>
                          <a:pt x="-51849" y="1511890"/>
                          <a:pt x="1210" y="1329563"/>
                          <a:pt x="0" y="1230192"/>
                        </a:cubicBezTo>
                        <a:cubicBezTo>
                          <a:pt x="-1210" y="1130821"/>
                          <a:pt x="29090" y="887117"/>
                          <a:pt x="0" y="737007"/>
                        </a:cubicBezTo>
                        <a:cubicBezTo>
                          <a:pt x="-29090" y="586897"/>
                          <a:pt x="36937" y="17318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A36906F1-9A17-0B82-3580-14CCA61323C6}"/>
              </a:ext>
            </a:extLst>
          </p:cNvPr>
          <p:cNvSpPr/>
          <p:nvPr/>
        </p:nvSpPr>
        <p:spPr>
          <a:xfrm>
            <a:off x="307596" y="232666"/>
            <a:ext cx="11660468" cy="6392668"/>
          </a:xfrm>
          <a:prstGeom prst="rect">
            <a:avLst/>
          </a:prstGeom>
          <a:noFill/>
          <a:ln w="38100">
            <a:solidFill>
              <a:srgbClr val="FF0000"/>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3" name="Picture 12">
            <a:extLst>
              <a:ext uri="{FF2B5EF4-FFF2-40B4-BE49-F238E27FC236}">
                <a16:creationId xmlns:a16="http://schemas.microsoft.com/office/drawing/2014/main" id="{FA512022-48E9-C1ED-160F-53FEC94771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26256" y="5959251"/>
            <a:ext cx="558146" cy="558146"/>
          </a:xfrm>
          <a:prstGeom prst="rect">
            <a:avLst/>
          </a:prstGeom>
        </p:spPr>
      </p:pic>
      <p:sp>
        <p:nvSpPr>
          <p:cNvPr id="14" name="Rectangle 13">
            <a:extLst>
              <a:ext uri="{FF2B5EF4-FFF2-40B4-BE49-F238E27FC236}">
                <a16:creationId xmlns:a16="http://schemas.microsoft.com/office/drawing/2014/main" id="{27A88345-A7F4-7CE2-0712-5EF333D64624}"/>
              </a:ext>
            </a:extLst>
          </p:cNvPr>
          <p:cNvSpPr/>
          <p:nvPr/>
        </p:nvSpPr>
        <p:spPr>
          <a:xfrm>
            <a:off x="553672" y="6118926"/>
            <a:ext cx="2306973" cy="3984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2" descr="8 Things You Didn't Know About Pac-Man – Found Item Clothing">
            <a:extLst>
              <a:ext uri="{FF2B5EF4-FFF2-40B4-BE49-F238E27FC236}">
                <a16:creationId xmlns:a16="http://schemas.microsoft.com/office/drawing/2014/main" id="{EEBFBA5D-80D6-86DA-96BE-1A96DEB7A7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4372" y="6118926"/>
            <a:ext cx="432458" cy="479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208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64EF6-1990-5A7A-D009-B7834271E959}"/>
              </a:ext>
            </a:extLst>
          </p:cNvPr>
          <p:cNvSpPr>
            <a:spLocks noGrp="1"/>
          </p:cNvSpPr>
          <p:nvPr>
            <p:ph type="title"/>
          </p:nvPr>
        </p:nvSpPr>
        <p:spPr/>
        <p:txBody>
          <a:bodyPr/>
          <a:lstStyle/>
          <a:p>
            <a:r>
              <a:rPr lang="en-GB" dirty="0"/>
              <a:t>What </a:t>
            </a:r>
            <a:r>
              <a:rPr lang="en-GB" dirty="0" err="1"/>
              <a:t>MonoBehavour</a:t>
            </a:r>
            <a:r>
              <a:rPr lang="en-GB" dirty="0"/>
              <a:t> is</a:t>
            </a:r>
          </a:p>
        </p:txBody>
      </p:sp>
      <p:sp>
        <p:nvSpPr>
          <p:cNvPr id="3" name="Content Placeholder 2">
            <a:extLst>
              <a:ext uri="{FF2B5EF4-FFF2-40B4-BE49-F238E27FC236}">
                <a16:creationId xmlns:a16="http://schemas.microsoft.com/office/drawing/2014/main" id="{AD950702-9FBE-F932-EC6C-3887C3B5BFAE}"/>
              </a:ext>
            </a:extLst>
          </p:cNvPr>
          <p:cNvSpPr>
            <a:spLocks noGrp="1"/>
          </p:cNvSpPr>
          <p:nvPr>
            <p:ph idx="1"/>
          </p:nvPr>
        </p:nvSpPr>
        <p:spPr/>
        <p:txBody>
          <a:bodyPr/>
          <a:lstStyle/>
          <a:p>
            <a:r>
              <a:rPr lang="en-GB" dirty="0"/>
              <a:t>Each script that is created in unity using the language C# generally inherits from a class called MonoBehaviour, it is the base class that most scripts in unity derive from.  MonoBehaviour has several prominent features that are used throughout my project, the most common one would be GetComponent, as this public method is  used to retrieve important aspects of different objects in the game.  For example, in the Ui section of  my code whenever a text or image would need to be displayed, sprites/animation and movement must be disabled to show important components, these are placed throughout different scripts,  like </a:t>
            </a:r>
            <a:r>
              <a:rPr lang="en-GB" dirty="0" err="1"/>
              <a:t>PacMan’s</a:t>
            </a:r>
            <a:r>
              <a:rPr lang="en-GB" dirty="0"/>
              <a:t> ability to move which is in the base PacMan class, this is then accessed through the use of the GetComponent method, this method is extremely useful in manipulating key fields throughout my game.</a:t>
            </a:r>
          </a:p>
        </p:txBody>
      </p:sp>
      <p:sp>
        <p:nvSpPr>
          <p:cNvPr id="4" name="Rectangle 3">
            <a:extLst>
              <a:ext uri="{FF2B5EF4-FFF2-40B4-BE49-F238E27FC236}">
                <a16:creationId xmlns:a16="http://schemas.microsoft.com/office/drawing/2014/main" id="{98E51BE1-3CA8-A227-132E-5C32D5458B09}"/>
              </a:ext>
            </a:extLst>
          </p:cNvPr>
          <p:cNvSpPr/>
          <p:nvPr/>
        </p:nvSpPr>
        <p:spPr>
          <a:xfrm>
            <a:off x="307596" y="232666"/>
            <a:ext cx="11660468" cy="6392668"/>
          </a:xfrm>
          <a:prstGeom prst="rect">
            <a:avLst/>
          </a:prstGeom>
          <a:noFill/>
          <a:ln w="38100">
            <a:solidFill>
              <a:srgbClr val="FF0000"/>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E17AD034-A2E5-B06F-B48D-85AA27396969}"/>
              </a:ext>
            </a:extLst>
          </p:cNvPr>
          <p:cNvSpPr/>
          <p:nvPr/>
        </p:nvSpPr>
        <p:spPr>
          <a:xfrm>
            <a:off x="658909" y="510913"/>
            <a:ext cx="10874180" cy="5836174"/>
          </a:xfrm>
          <a:prstGeom prst="rect">
            <a:avLst/>
          </a:prstGeom>
          <a:noFill/>
          <a:ln w="98425" cap="rnd" cmpd="dbl">
            <a:solidFill>
              <a:srgbClr val="FFFF00"/>
            </a:solidFill>
            <a:prstDash val="sysDot"/>
            <a:round/>
            <a:extLst>
              <a:ext uri="{C807C97D-BFC1-408E-A445-0C87EB9F89A2}">
                <ask:lineSketchStyleProps xmlns:ask="http://schemas.microsoft.com/office/drawing/2018/sketchyshapes" sd="1219033472">
                  <a:custGeom>
                    <a:avLst/>
                    <a:gdLst>
                      <a:gd name="connsiteX0" fmla="*/ 0 w 11576807"/>
                      <a:gd name="connsiteY0" fmla="*/ 0 h 6095544"/>
                      <a:gd name="connsiteX1" fmla="*/ 463072 w 11576807"/>
                      <a:gd name="connsiteY1" fmla="*/ 0 h 6095544"/>
                      <a:gd name="connsiteX2" fmla="*/ 694608 w 11576807"/>
                      <a:gd name="connsiteY2" fmla="*/ 0 h 6095544"/>
                      <a:gd name="connsiteX3" fmla="*/ 1504985 w 11576807"/>
                      <a:gd name="connsiteY3" fmla="*/ 0 h 6095544"/>
                      <a:gd name="connsiteX4" fmla="*/ 1968057 w 11576807"/>
                      <a:gd name="connsiteY4" fmla="*/ 0 h 6095544"/>
                      <a:gd name="connsiteX5" fmla="*/ 2431129 w 11576807"/>
                      <a:gd name="connsiteY5" fmla="*/ 0 h 6095544"/>
                      <a:gd name="connsiteX6" fmla="*/ 3241506 w 11576807"/>
                      <a:gd name="connsiteY6" fmla="*/ 0 h 6095544"/>
                      <a:gd name="connsiteX7" fmla="*/ 3588810 w 11576807"/>
                      <a:gd name="connsiteY7" fmla="*/ 0 h 6095544"/>
                      <a:gd name="connsiteX8" fmla="*/ 4399187 w 11576807"/>
                      <a:gd name="connsiteY8" fmla="*/ 0 h 6095544"/>
                      <a:gd name="connsiteX9" fmla="*/ 5209563 w 11576807"/>
                      <a:gd name="connsiteY9" fmla="*/ 0 h 6095544"/>
                      <a:gd name="connsiteX10" fmla="*/ 5788404 w 11576807"/>
                      <a:gd name="connsiteY10" fmla="*/ 0 h 6095544"/>
                      <a:gd name="connsiteX11" fmla="*/ 6598780 w 11576807"/>
                      <a:gd name="connsiteY11" fmla="*/ 0 h 6095544"/>
                      <a:gd name="connsiteX12" fmla="*/ 7061852 w 11576807"/>
                      <a:gd name="connsiteY12" fmla="*/ 0 h 6095544"/>
                      <a:gd name="connsiteX13" fmla="*/ 7524925 w 11576807"/>
                      <a:gd name="connsiteY13" fmla="*/ 0 h 6095544"/>
                      <a:gd name="connsiteX14" fmla="*/ 8219533 w 11576807"/>
                      <a:gd name="connsiteY14" fmla="*/ 0 h 6095544"/>
                      <a:gd name="connsiteX15" fmla="*/ 8682605 w 11576807"/>
                      <a:gd name="connsiteY15" fmla="*/ 0 h 6095544"/>
                      <a:gd name="connsiteX16" fmla="*/ 9492982 w 11576807"/>
                      <a:gd name="connsiteY16" fmla="*/ 0 h 6095544"/>
                      <a:gd name="connsiteX17" fmla="*/ 10303358 w 11576807"/>
                      <a:gd name="connsiteY17" fmla="*/ 0 h 6095544"/>
                      <a:gd name="connsiteX18" fmla="*/ 10882199 w 11576807"/>
                      <a:gd name="connsiteY18" fmla="*/ 0 h 6095544"/>
                      <a:gd name="connsiteX19" fmla="*/ 11576807 w 11576807"/>
                      <a:gd name="connsiteY19" fmla="*/ 0 h 6095544"/>
                      <a:gd name="connsiteX20" fmla="*/ 11576807 w 11576807"/>
                      <a:gd name="connsiteY20" fmla="*/ 371274 h 6095544"/>
                      <a:gd name="connsiteX21" fmla="*/ 11576807 w 11576807"/>
                      <a:gd name="connsiteY21" fmla="*/ 803504 h 6095544"/>
                      <a:gd name="connsiteX22" fmla="*/ 11576807 w 11576807"/>
                      <a:gd name="connsiteY22" fmla="*/ 1418599 h 6095544"/>
                      <a:gd name="connsiteX23" fmla="*/ 11576807 w 11576807"/>
                      <a:gd name="connsiteY23" fmla="*/ 1911784 h 6095544"/>
                      <a:gd name="connsiteX24" fmla="*/ 11576807 w 11576807"/>
                      <a:gd name="connsiteY24" fmla="*/ 2344014 h 6095544"/>
                      <a:gd name="connsiteX25" fmla="*/ 11576807 w 11576807"/>
                      <a:gd name="connsiteY25" fmla="*/ 2959110 h 6095544"/>
                      <a:gd name="connsiteX26" fmla="*/ 11576807 w 11576807"/>
                      <a:gd name="connsiteY26" fmla="*/ 3513250 h 6095544"/>
                      <a:gd name="connsiteX27" fmla="*/ 11576807 w 11576807"/>
                      <a:gd name="connsiteY27" fmla="*/ 4067390 h 6095544"/>
                      <a:gd name="connsiteX28" fmla="*/ 11576807 w 11576807"/>
                      <a:gd name="connsiteY28" fmla="*/ 4743442 h 6095544"/>
                      <a:gd name="connsiteX29" fmla="*/ 11576807 w 11576807"/>
                      <a:gd name="connsiteY29" fmla="*/ 5358537 h 6095544"/>
                      <a:gd name="connsiteX30" fmla="*/ 11576807 w 11576807"/>
                      <a:gd name="connsiteY30" fmla="*/ 6095544 h 6095544"/>
                      <a:gd name="connsiteX31" fmla="*/ 11113735 w 11576807"/>
                      <a:gd name="connsiteY31" fmla="*/ 6095544 h 6095544"/>
                      <a:gd name="connsiteX32" fmla="*/ 10882199 w 11576807"/>
                      <a:gd name="connsiteY32" fmla="*/ 6095544 h 6095544"/>
                      <a:gd name="connsiteX33" fmla="*/ 10187590 w 11576807"/>
                      <a:gd name="connsiteY33" fmla="*/ 6095544 h 6095544"/>
                      <a:gd name="connsiteX34" fmla="*/ 9840286 w 11576807"/>
                      <a:gd name="connsiteY34" fmla="*/ 6095544 h 6095544"/>
                      <a:gd name="connsiteX35" fmla="*/ 9608750 w 11576807"/>
                      <a:gd name="connsiteY35" fmla="*/ 6095544 h 6095544"/>
                      <a:gd name="connsiteX36" fmla="*/ 9261446 w 11576807"/>
                      <a:gd name="connsiteY36" fmla="*/ 6095544 h 6095544"/>
                      <a:gd name="connsiteX37" fmla="*/ 8566837 w 11576807"/>
                      <a:gd name="connsiteY37" fmla="*/ 6095544 h 6095544"/>
                      <a:gd name="connsiteX38" fmla="*/ 8219533 w 11576807"/>
                      <a:gd name="connsiteY38" fmla="*/ 6095544 h 6095544"/>
                      <a:gd name="connsiteX39" fmla="*/ 7987997 w 11576807"/>
                      <a:gd name="connsiteY39" fmla="*/ 6095544 h 6095544"/>
                      <a:gd name="connsiteX40" fmla="*/ 7640693 w 11576807"/>
                      <a:gd name="connsiteY40" fmla="*/ 6095544 h 6095544"/>
                      <a:gd name="connsiteX41" fmla="*/ 7177620 w 11576807"/>
                      <a:gd name="connsiteY41" fmla="*/ 6095544 h 6095544"/>
                      <a:gd name="connsiteX42" fmla="*/ 6598780 w 11576807"/>
                      <a:gd name="connsiteY42" fmla="*/ 6095544 h 6095544"/>
                      <a:gd name="connsiteX43" fmla="*/ 6251476 w 11576807"/>
                      <a:gd name="connsiteY43" fmla="*/ 6095544 h 6095544"/>
                      <a:gd name="connsiteX44" fmla="*/ 5441099 w 11576807"/>
                      <a:gd name="connsiteY44" fmla="*/ 6095544 h 6095544"/>
                      <a:gd name="connsiteX45" fmla="*/ 4862259 w 11576807"/>
                      <a:gd name="connsiteY45" fmla="*/ 6095544 h 6095544"/>
                      <a:gd name="connsiteX46" fmla="*/ 4051882 w 11576807"/>
                      <a:gd name="connsiteY46" fmla="*/ 6095544 h 6095544"/>
                      <a:gd name="connsiteX47" fmla="*/ 3357274 w 11576807"/>
                      <a:gd name="connsiteY47" fmla="*/ 6095544 h 6095544"/>
                      <a:gd name="connsiteX48" fmla="*/ 2894202 w 11576807"/>
                      <a:gd name="connsiteY48" fmla="*/ 6095544 h 6095544"/>
                      <a:gd name="connsiteX49" fmla="*/ 2199593 w 11576807"/>
                      <a:gd name="connsiteY49" fmla="*/ 6095544 h 6095544"/>
                      <a:gd name="connsiteX50" fmla="*/ 1852289 w 11576807"/>
                      <a:gd name="connsiteY50" fmla="*/ 6095544 h 6095544"/>
                      <a:gd name="connsiteX51" fmla="*/ 1273449 w 11576807"/>
                      <a:gd name="connsiteY51" fmla="*/ 6095544 h 6095544"/>
                      <a:gd name="connsiteX52" fmla="*/ 1041913 w 11576807"/>
                      <a:gd name="connsiteY52" fmla="*/ 6095544 h 6095544"/>
                      <a:gd name="connsiteX53" fmla="*/ 0 w 11576807"/>
                      <a:gd name="connsiteY53" fmla="*/ 6095544 h 6095544"/>
                      <a:gd name="connsiteX54" fmla="*/ 0 w 11576807"/>
                      <a:gd name="connsiteY54" fmla="*/ 5541404 h 6095544"/>
                      <a:gd name="connsiteX55" fmla="*/ 0 w 11576807"/>
                      <a:gd name="connsiteY55" fmla="*/ 4926308 h 6095544"/>
                      <a:gd name="connsiteX56" fmla="*/ 0 w 11576807"/>
                      <a:gd name="connsiteY56" fmla="*/ 4311212 h 6095544"/>
                      <a:gd name="connsiteX57" fmla="*/ 0 w 11576807"/>
                      <a:gd name="connsiteY57" fmla="*/ 3878983 h 6095544"/>
                      <a:gd name="connsiteX58" fmla="*/ 0 w 11576807"/>
                      <a:gd name="connsiteY58" fmla="*/ 3202931 h 6095544"/>
                      <a:gd name="connsiteX59" fmla="*/ 0 w 11576807"/>
                      <a:gd name="connsiteY59" fmla="*/ 2648791 h 6095544"/>
                      <a:gd name="connsiteX60" fmla="*/ 0 w 11576807"/>
                      <a:gd name="connsiteY60" fmla="*/ 2277517 h 6095544"/>
                      <a:gd name="connsiteX61" fmla="*/ 0 w 11576807"/>
                      <a:gd name="connsiteY61" fmla="*/ 1723377 h 6095544"/>
                      <a:gd name="connsiteX62" fmla="*/ 0 w 11576807"/>
                      <a:gd name="connsiteY62" fmla="*/ 1230192 h 6095544"/>
                      <a:gd name="connsiteX63" fmla="*/ 0 w 11576807"/>
                      <a:gd name="connsiteY63" fmla="*/ 737007 h 6095544"/>
                      <a:gd name="connsiteX64" fmla="*/ 0 w 11576807"/>
                      <a:gd name="connsiteY64" fmla="*/ 0 h 609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1576807" h="6095544" extrusionOk="0">
                        <a:moveTo>
                          <a:pt x="0" y="0"/>
                        </a:moveTo>
                        <a:cubicBezTo>
                          <a:pt x="177389" y="-34598"/>
                          <a:pt x="268181" y="23336"/>
                          <a:pt x="463072" y="0"/>
                        </a:cubicBezTo>
                        <a:cubicBezTo>
                          <a:pt x="657963" y="-23336"/>
                          <a:pt x="642639" y="19667"/>
                          <a:pt x="694608" y="0"/>
                        </a:cubicBezTo>
                        <a:cubicBezTo>
                          <a:pt x="746577" y="-19667"/>
                          <a:pt x="1168823" y="31847"/>
                          <a:pt x="1504985" y="0"/>
                        </a:cubicBezTo>
                        <a:cubicBezTo>
                          <a:pt x="1841147" y="-31847"/>
                          <a:pt x="1793374" y="20634"/>
                          <a:pt x="1968057" y="0"/>
                        </a:cubicBezTo>
                        <a:cubicBezTo>
                          <a:pt x="2142740" y="-20634"/>
                          <a:pt x="2218158" y="37414"/>
                          <a:pt x="2431129" y="0"/>
                        </a:cubicBezTo>
                        <a:cubicBezTo>
                          <a:pt x="2644100" y="-37414"/>
                          <a:pt x="2948592" y="84486"/>
                          <a:pt x="3241506" y="0"/>
                        </a:cubicBezTo>
                        <a:cubicBezTo>
                          <a:pt x="3534420" y="-84486"/>
                          <a:pt x="3518085" y="34411"/>
                          <a:pt x="3588810" y="0"/>
                        </a:cubicBezTo>
                        <a:cubicBezTo>
                          <a:pt x="3659535" y="-34411"/>
                          <a:pt x="4145390" y="33304"/>
                          <a:pt x="4399187" y="0"/>
                        </a:cubicBezTo>
                        <a:cubicBezTo>
                          <a:pt x="4652984" y="-33304"/>
                          <a:pt x="4861148" y="41027"/>
                          <a:pt x="5209563" y="0"/>
                        </a:cubicBezTo>
                        <a:cubicBezTo>
                          <a:pt x="5557978" y="-41027"/>
                          <a:pt x="5655551" y="7884"/>
                          <a:pt x="5788404" y="0"/>
                        </a:cubicBezTo>
                        <a:cubicBezTo>
                          <a:pt x="5921257" y="-7884"/>
                          <a:pt x="6307212" y="80902"/>
                          <a:pt x="6598780" y="0"/>
                        </a:cubicBezTo>
                        <a:cubicBezTo>
                          <a:pt x="6890348" y="-80902"/>
                          <a:pt x="6848008" y="48238"/>
                          <a:pt x="7061852" y="0"/>
                        </a:cubicBezTo>
                        <a:cubicBezTo>
                          <a:pt x="7275696" y="-48238"/>
                          <a:pt x="7329979" y="5612"/>
                          <a:pt x="7524925" y="0"/>
                        </a:cubicBezTo>
                        <a:cubicBezTo>
                          <a:pt x="7719871" y="-5612"/>
                          <a:pt x="7908734" y="69683"/>
                          <a:pt x="8219533" y="0"/>
                        </a:cubicBezTo>
                        <a:cubicBezTo>
                          <a:pt x="8530332" y="-69683"/>
                          <a:pt x="8564646" y="30085"/>
                          <a:pt x="8682605" y="0"/>
                        </a:cubicBezTo>
                        <a:cubicBezTo>
                          <a:pt x="8800564" y="-30085"/>
                          <a:pt x="9236272" y="76137"/>
                          <a:pt x="9492982" y="0"/>
                        </a:cubicBezTo>
                        <a:cubicBezTo>
                          <a:pt x="9749692" y="-76137"/>
                          <a:pt x="9937230" y="58333"/>
                          <a:pt x="10303358" y="0"/>
                        </a:cubicBezTo>
                        <a:cubicBezTo>
                          <a:pt x="10669486" y="-58333"/>
                          <a:pt x="10639632" y="57081"/>
                          <a:pt x="10882199" y="0"/>
                        </a:cubicBezTo>
                        <a:cubicBezTo>
                          <a:pt x="11124766" y="-57081"/>
                          <a:pt x="11414557" y="41696"/>
                          <a:pt x="11576807" y="0"/>
                        </a:cubicBezTo>
                        <a:cubicBezTo>
                          <a:pt x="11606287" y="133953"/>
                          <a:pt x="11557651" y="259529"/>
                          <a:pt x="11576807" y="371274"/>
                        </a:cubicBezTo>
                        <a:cubicBezTo>
                          <a:pt x="11595963" y="483019"/>
                          <a:pt x="11556541" y="676332"/>
                          <a:pt x="11576807" y="803504"/>
                        </a:cubicBezTo>
                        <a:cubicBezTo>
                          <a:pt x="11597073" y="930676"/>
                          <a:pt x="11573157" y="1160991"/>
                          <a:pt x="11576807" y="1418599"/>
                        </a:cubicBezTo>
                        <a:cubicBezTo>
                          <a:pt x="11580457" y="1676207"/>
                          <a:pt x="11533422" y="1669346"/>
                          <a:pt x="11576807" y="1911784"/>
                        </a:cubicBezTo>
                        <a:cubicBezTo>
                          <a:pt x="11620192" y="2154223"/>
                          <a:pt x="11566330" y="2169462"/>
                          <a:pt x="11576807" y="2344014"/>
                        </a:cubicBezTo>
                        <a:cubicBezTo>
                          <a:pt x="11587284" y="2518566"/>
                          <a:pt x="11506131" y="2782421"/>
                          <a:pt x="11576807" y="2959110"/>
                        </a:cubicBezTo>
                        <a:cubicBezTo>
                          <a:pt x="11647483" y="3135799"/>
                          <a:pt x="11529232" y="3317636"/>
                          <a:pt x="11576807" y="3513250"/>
                        </a:cubicBezTo>
                        <a:cubicBezTo>
                          <a:pt x="11624382" y="3708864"/>
                          <a:pt x="11558173" y="3799967"/>
                          <a:pt x="11576807" y="4067390"/>
                        </a:cubicBezTo>
                        <a:cubicBezTo>
                          <a:pt x="11595441" y="4334813"/>
                          <a:pt x="11502368" y="4434393"/>
                          <a:pt x="11576807" y="4743442"/>
                        </a:cubicBezTo>
                        <a:cubicBezTo>
                          <a:pt x="11651246" y="5052491"/>
                          <a:pt x="11564024" y="5217521"/>
                          <a:pt x="11576807" y="5358537"/>
                        </a:cubicBezTo>
                        <a:cubicBezTo>
                          <a:pt x="11589590" y="5499554"/>
                          <a:pt x="11568957" y="5903076"/>
                          <a:pt x="11576807" y="6095544"/>
                        </a:cubicBezTo>
                        <a:cubicBezTo>
                          <a:pt x="11404186" y="6134974"/>
                          <a:pt x="11305296" y="6083314"/>
                          <a:pt x="11113735" y="6095544"/>
                        </a:cubicBezTo>
                        <a:cubicBezTo>
                          <a:pt x="10922174" y="6107774"/>
                          <a:pt x="10968840" y="6069404"/>
                          <a:pt x="10882199" y="6095544"/>
                        </a:cubicBezTo>
                        <a:cubicBezTo>
                          <a:pt x="10795558" y="6121684"/>
                          <a:pt x="10396636" y="6093357"/>
                          <a:pt x="10187590" y="6095544"/>
                        </a:cubicBezTo>
                        <a:cubicBezTo>
                          <a:pt x="9978544" y="6097731"/>
                          <a:pt x="9938178" y="6059519"/>
                          <a:pt x="9840286" y="6095544"/>
                        </a:cubicBezTo>
                        <a:cubicBezTo>
                          <a:pt x="9742394" y="6131569"/>
                          <a:pt x="9684808" y="6075301"/>
                          <a:pt x="9608750" y="6095544"/>
                        </a:cubicBezTo>
                        <a:cubicBezTo>
                          <a:pt x="9532692" y="6115787"/>
                          <a:pt x="9379507" y="6085536"/>
                          <a:pt x="9261446" y="6095544"/>
                        </a:cubicBezTo>
                        <a:cubicBezTo>
                          <a:pt x="9143385" y="6105552"/>
                          <a:pt x="8849798" y="6075022"/>
                          <a:pt x="8566837" y="6095544"/>
                        </a:cubicBezTo>
                        <a:cubicBezTo>
                          <a:pt x="8283876" y="6116066"/>
                          <a:pt x="8304500" y="6088114"/>
                          <a:pt x="8219533" y="6095544"/>
                        </a:cubicBezTo>
                        <a:cubicBezTo>
                          <a:pt x="8134566" y="6102974"/>
                          <a:pt x="8075571" y="6089933"/>
                          <a:pt x="7987997" y="6095544"/>
                        </a:cubicBezTo>
                        <a:cubicBezTo>
                          <a:pt x="7900423" y="6101155"/>
                          <a:pt x="7777571" y="6084392"/>
                          <a:pt x="7640693" y="6095544"/>
                        </a:cubicBezTo>
                        <a:cubicBezTo>
                          <a:pt x="7503815" y="6106696"/>
                          <a:pt x="7359324" y="6071663"/>
                          <a:pt x="7177620" y="6095544"/>
                        </a:cubicBezTo>
                        <a:cubicBezTo>
                          <a:pt x="6995916" y="6119425"/>
                          <a:pt x="6864093" y="6028872"/>
                          <a:pt x="6598780" y="6095544"/>
                        </a:cubicBezTo>
                        <a:cubicBezTo>
                          <a:pt x="6333467" y="6162216"/>
                          <a:pt x="6352140" y="6075681"/>
                          <a:pt x="6251476" y="6095544"/>
                        </a:cubicBezTo>
                        <a:cubicBezTo>
                          <a:pt x="6150812" y="6115407"/>
                          <a:pt x="5686945" y="6075657"/>
                          <a:pt x="5441099" y="6095544"/>
                        </a:cubicBezTo>
                        <a:cubicBezTo>
                          <a:pt x="5195253" y="6115431"/>
                          <a:pt x="5014264" y="6073388"/>
                          <a:pt x="4862259" y="6095544"/>
                        </a:cubicBezTo>
                        <a:cubicBezTo>
                          <a:pt x="4710254" y="6117700"/>
                          <a:pt x="4354315" y="6045225"/>
                          <a:pt x="4051882" y="6095544"/>
                        </a:cubicBezTo>
                        <a:cubicBezTo>
                          <a:pt x="3749449" y="6145863"/>
                          <a:pt x="3668220" y="6068355"/>
                          <a:pt x="3357274" y="6095544"/>
                        </a:cubicBezTo>
                        <a:cubicBezTo>
                          <a:pt x="3046328" y="6122733"/>
                          <a:pt x="3038691" y="6062372"/>
                          <a:pt x="2894202" y="6095544"/>
                        </a:cubicBezTo>
                        <a:cubicBezTo>
                          <a:pt x="2749713" y="6128716"/>
                          <a:pt x="2489709" y="6024638"/>
                          <a:pt x="2199593" y="6095544"/>
                        </a:cubicBezTo>
                        <a:cubicBezTo>
                          <a:pt x="1909477" y="6166450"/>
                          <a:pt x="1948630" y="6087804"/>
                          <a:pt x="1852289" y="6095544"/>
                        </a:cubicBezTo>
                        <a:cubicBezTo>
                          <a:pt x="1755948" y="6103284"/>
                          <a:pt x="1390526" y="6074870"/>
                          <a:pt x="1273449" y="6095544"/>
                        </a:cubicBezTo>
                        <a:cubicBezTo>
                          <a:pt x="1156372" y="6116218"/>
                          <a:pt x="1134871" y="6091903"/>
                          <a:pt x="1041913" y="6095544"/>
                        </a:cubicBezTo>
                        <a:cubicBezTo>
                          <a:pt x="948955" y="6099185"/>
                          <a:pt x="246047" y="5998846"/>
                          <a:pt x="0" y="6095544"/>
                        </a:cubicBezTo>
                        <a:cubicBezTo>
                          <a:pt x="-18518" y="5966604"/>
                          <a:pt x="10441" y="5781024"/>
                          <a:pt x="0" y="5541404"/>
                        </a:cubicBezTo>
                        <a:cubicBezTo>
                          <a:pt x="-10441" y="5301784"/>
                          <a:pt x="22311" y="5119208"/>
                          <a:pt x="0" y="4926308"/>
                        </a:cubicBezTo>
                        <a:cubicBezTo>
                          <a:pt x="-22311" y="4733408"/>
                          <a:pt x="20908" y="4498397"/>
                          <a:pt x="0" y="4311212"/>
                        </a:cubicBezTo>
                        <a:cubicBezTo>
                          <a:pt x="-20908" y="4124027"/>
                          <a:pt x="17057" y="4017121"/>
                          <a:pt x="0" y="3878983"/>
                        </a:cubicBezTo>
                        <a:cubicBezTo>
                          <a:pt x="-17057" y="3740845"/>
                          <a:pt x="4335" y="3358085"/>
                          <a:pt x="0" y="3202931"/>
                        </a:cubicBezTo>
                        <a:cubicBezTo>
                          <a:pt x="-4335" y="3047777"/>
                          <a:pt x="58477" y="2828312"/>
                          <a:pt x="0" y="2648791"/>
                        </a:cubicBezTo>
                        <a:cubicBezTo>
                          <a:pt x="-58477" y="2469270"/>
                          <a:pt x="21077" y="2354777"/>
                          <a:pt x="0" y="2277517"/>
                        </a:cubicBezTo>
                        <a:cubicBezTo>
                          <a:pt x="-21077" y="2200257"/>
                          <a:pt x="51849" y="1934864"/>
                          <a:pt x="0" y="1723377"/>
                        </a:cubicBezTo>
                        <a:cubicBezTo>
                          <a:pt x="-51849" y="1511890"/>
                          <a:pt x="1210" y="1329563"/>
                          <a:pt x="0" y="1230192"/>
                        </a:cubicBezTo>
                        <a:cubicBezTo>
                          <a:pt x="-1210" y="1130821"/>
                          <a:pt x="29090" y="887117"/>
                          <a:pt x="0" y="737007"/>
                        </a:cubicBezTo>
                        <a:cubicBezTo>
                          <a:pt x="-29090" y="586897"/>
                          <a:pt x="36937" y="17318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2B6BD3C6-9413-E640-BC0B-74C9BBF7E8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26256" y="5959251"/>
            <a:ext cx="558146" cy="558146"/>
          </a:xfrm>
          <a:prstGeom prst="rect">
            <a:avLst/>
          </a:prstGeom>
        </p:spPr>
      </p:pic>
      <p:sp>
        <p:nvSpPr>
          <p:cNvPr id="8" name="Rectangle 7">
            <a:extLst>
              <a:ext uri="{FF2B5EF4-FFF2-40B4-BE49-F238E27FC236}">
                <a16:creationId xmlns:a16="http://schemas.microsoft.com/office/drawing/2014/main" id="{933FF893-964F-3A43-B70C-C65666555D2D}"/>
              </a:ext>
            </a:extLst>
          </p:cNvPr>
          <p:cNvSpPr/>
          <p:nvPr/>
        </p:nvSpPr>
        <p:spPr>
          <a:xfrm>
            <a:off x="553672" y="6118926"/>
            <a:ext cx="3095539" cy="4792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2" descr="8 Things You Didn't Know About Pac-Man – Found Item Clothing">
            <a:extLst>
              <a:ext uri="{FF2B5EF4-FFF2-40B4-BE49-F238E27FC236}">
                <a16:creationId xmlns:a16="http://schemas.microsoft.com/office/drawing/2014/main" id="{F9009A2B-3BD1-3DFF-02C2-199628A0BD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997" y="6107463"/>
            <a:ext cx="432458" cy="479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861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65AD0-33B3-26FC-7DFC-3F5EA534F7D6}"/>
              </a:ext>
            </a:extLst>
          </p:cNvPr>
          <p:cNvSpPr>
            <a:spLocks noGrp="1"/>
          </p:cNvSpPr>
          <p:nvPr>
            <p:ph type="title"/>
          </p:nvPr>
        </p:nvSpPr>
        <p:spPr/>
        <p:txBody>
          <a:bodyPr/>
          <a:lstStyle/>
          <a:p>
            <a:r>
              <a:rPr lang="en-GB" dirty="0" err="1"/>
              <a:t>PacMAn’s</a:t>
            </a:r>
            <a:r>
              <a:rPr lang="en-GB" dirty="0"/>
              <a:t> Class</a:t>
            </a:r>
          </a:p>
        </p:txBody>
      </p:sp>
      <p:sp>
        <p:nvSpPr>
          <p:cNvPr id="3" name="Content Placeholder 2">
            <a:extLst>
              <a:ext uri="{FF2B5EF4-FFF2-40B4-BE49-F238E27FC236}">
                <a16:creationId xmlns:a16="http://schemas.microsoft.com/office/drawing/2014/main" id="{5FD66338-54F5-AE40-5996-1BDAFF390EE2}"/>
              </a:ext>
            </a:extLst>
          </p:cNvPr>
          <p:cNvSpPr>
            <a:spLocks noGrp="1"/>
          </p:cNvSpPr>
          <p:nvPr>
            <p:ph idx="1"/>
          </p:nvPr>
        </p:nvSpPr>
        <p:spPr/>
        <p:txBody>
          <a:bodyPr>
            <a:normAutofit/>
          </a:bodyPr>
          <a:lstStyle/>
          <a:p>
            <a:r>
              <a:rPr lang="en-GB" dirty="0"/>
              <a:t>Key components in making the PacMan’s game object function as intended</a:t>
            </a:r>
          </a:p>
          <a:p>
            <a:r>
              <a:rPr lang="en-GB" dirty="0"/>
              <a:t>How PacMan moves in the game</a:t>
            </a:r>
          </a:p>
          <a:p>
            <a:r>
              <a:rPr lang="en-GB" dirty="0"/>
              <a:t>There are three stages  for movement</a:t>
            </a:r>
          </a:p>
          <a:p>
            <a:r>
              <a:rPr lang="en-GB" dirty="0"/>
              <a:t>Portal Component</a:t>
            </a:r>
          </a:p>
          <a:p>
            <a:r>
              <a:rPr lang="en-GB" dirty="0"/>
              <a:t>How PacMan consumes pellets</a:t>
            </a:r>
          </a:p>
          <a:p>
            <a:endParaRPr lang="en-GB" dirty="0"/>
          </a:p>
          <a:p>
            <a:endParaRPr lang="en-GB" dirty="0"/>
          </a:p>
        </p:txBody>
      </p:sp>
      <p:sp>
        <p:nvSpPr>
          <p:cNvPr id="4" name="Rectangle 3">
            <a:extLst>
              <a:ext uri="{FF2B5EF4-FFF2-40B4-BE49-F238E27FC236}">
                <a16:creationId xmlns:a16="http://schemas.microsoft.com/office/drawing/2014/main" id="{85F6A532-8E74-25DD-59CE-25C1258547BA}"/>
              </a:ext>
            </a:extLst>
          </p:cNvPr>
          <p:cNvSpPr/>
          <p:nvPr/>
        </p:nvSpPr>
        <p:spPr>
          <a:xfrm>
            <a:off x="307596" y="232666"/>
            <a:ext cx="11660468" cy="6392668"/>
          </a:xfrm>
          <a:prstGeom prst="rect">
            <a:avLst/>
          </a:prstGeom>
          <a:noFill/>
          <a:ln w="38100">
            <a:solidFill>
              <a:srgbClr val="FF0000"/>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37D56B2F-BD95-D29B-E4E4-5BEDC539185F}"/>
              </a:ext>
            </a:extLst>
          </p:cNvPr>
          <p:cNvSpPr/>
          <p:nvPr/>
        </p:nvSpPr>
        <p:spPr>
          <a:xfrm>
            <a:off x="658909" y="510913"/>
            <a:ext cx="10874180" cy="5836174"/>
          </a:xfrm>
          <a:prstGeom prst="rect">
            <a:avLst/>
          </a:prstGeom>
          <a:noFill/>
          <a:ln w="98425" cap="rnd" cmpd="dbl">
            <a:solidFill>
              <a:srgbClr val="FFFF00"/>
            </a:solidFill>
            <a:prstDash val="sysDot"/>
            <a:round/>
            <a:extLst>
              <a:ext uri="{C807C97D-BFC1-408E-A445-0C87EB9F89A2}">
                <ask:lineSketchStyleProps xmlns:ask="http://schemas.microsoft.com/office/drawing/2018/sketchyshapes" sd="1219033472">
                  <a:custGeom>
                    <a:avLst/>
                    <a:gdLst>
                      <a:gd name="connsiteX0" fmla="*/ 0 w 11576807"/>
                      <a:gd name="connsiteY0" fmla="*/ 0 h 6095544"/>
                      <a:gd name="connsiteX1" fmla="*/ 463072 w 11576807"/>
                      <a:gd name="connsiteY1" fmla="*/ 0 h 6095544"/>
                      <a:gd name="connsiteX2" fmla="*/ 694608 w 11576807"/>
                      <a:gd name="connsiteY2" fmla="*/ 0 h 6095544"/>
                      <a:gd name="connsiteX3" fmla="*/ 1504985 w 11576807"/>
                      <a:gd name="connsiteY3" fmla="*/ 0 h 6095544"/>
                      <a:gd name="connsiteX4" fmla="*/ 1968057 w 11576807"/>
                      <a:gd name="connsiteY4" fmla="*/ 0 h 6095544"/>
                      <a:gd name="connsiteX5" fmla="*/ 2431129 w 11576807"/>
                      <a:gd name="connsiteY5" fmla="*/ 0 h 6095544"/>
                      <a:gd name="connsiteX6" fmla="*/ 3241506 w 11576807"/>
                      <a:gd name="connsiteY6" fmla="*/ 0 h 6095544"/>
                      <a:gd name="connsiteX7" fmla="*/ 3588810 w 11576807"/>
                      <a:gd name="connsiteY7" fmla="*/ 0 h 6095544"/>
                      <a:gd name="connsiteX8" fmla="*/ 4399187 w 11576807"/>
                      <a:gd name="connsiteY8" fmla="*/ 0 h 6095544"/>
                      <a:gd name="connsiteX9" fmla="*/ 5209563 w 11576807"/>
                      <a:gd name="connsiteY9" fmla="*/ 0 h 6095544"/>
                      <a:gd name="connsiteX10" fmla="*/ 5788404 w 11576807"/>
                      <a:gd name="connsiteY10" fmla="*/ 0 h 6095544"/>
                      <a:gd name="connsiteX11" fmla="*/ 6598780 w 11576807"/>
                      <a:gd name="connsiteY11" fmla="*/ 0 h 6095544"/>
                      <a:gd name="connsiteX12" fmla="*/ 7061852 w 11576807"/>
                      <a:gd name="connsiteY12" fmla="*/ 0 h 6095544"/>
                      <a:gd name="connsiteX13" fmla="*/ 7524925 w 11576807"/>
                      <a:gd name="connsiteY13" fmla="*/ 0 h 6095544"/>
                      <a:gd name="connsiteX14" fmla="*/ 8219533 w 11576807"/>
                      <a:gd name="connsiteY14" fmla="*/ 0 h 6095544"/>
                      <a:gd name="connsiteX15" fmla="*/ 8682605 w 11576807"/>
                      <a:gd name="connsiteY15" fmla="*/ 0 h 6095544"/>
                      <a:gd name="connsiteX16" fmla="*/ 9492982 w 11576807"/>
                      <a:gd name="connsiteY16" fmla="*/ 0 h 6095544"/>
                      <a:gd name="connsiteX17" fmla="*/ 10303358 w 11576807"/>
                      <a:gd name="connsiteY17" fmla="*/ 0 h 6095544"/>
                      <a:gd name="connsiteX18" fmla="*/ 10882199 w 11576807"/>
                      <a:gd name="connsiteY18" fmla="*/ 0 h 6095544"/>
                      <a:gd name="connsiteX19" fmla="*/ 11576807 w 11576807"/>
                      <a:gd name="connsiteY19" fmla="*/ 0 h 6095544"/>
                      <a:gd name="connsiteX20" fmla="*/ 11576807 w 11576807"/>
                      <a:gd name="connsiteY20" fmla="*/ 371274 h 6095544"/>
                      <a:gd name="connsiteX21" fmla="*/ 11576807 w 11576807"/>
                      <a:gd name="connsiteY21" fmla="*/ 803504 h 6095544"/>
                      <a:gd name="connsiteX22" fmla="*/ 11576807 w 11576807"/>
                      <a:gd name="connsiteY22" fmla="*/ 1418599 h 6095544"/>
                      <a:gd name="connsiteX23" fmla="*/ 11576807 w 11576807"/>
                      <a:gd name="connsiteY23" fmla="*/ 1911784 h 6095544"/>
                      <a:gd name="connsiteX24" fmla="*/ 11576807 w 11576807"/>
                      <a:gd name="connsiteY24" fmla="*/ 2344014 h 6095544"/>
                      <a:gd name="connsiteX25" fmla="*/ 11576807 w 11576807"/>
                      <a:gd name="connsiteY25" fmla="*/ 2959110 h 6095544"/>
                      <a:gd name="connsiteX26" fmla="*/ 11576807 w 11576807"/>
                      <a:gd name="connsiteY26" fmla="*/ 3513250 h 6095544"/>
                      <a:gd name="connsiteX27" fmla="*/ 11576807 w 11576807"/>
                      <a:gd name="connsiteY27" fmla="*/ 4067390 h 6095544"/>
                      <a:gd name="connsiteX28" fmla="*/ 11576807 w 11576807"/>
                      <a:gd name="connsiteY28" fmla="*/ 4743442 h 6095544"/>
                      <a:gd name="connsiteX29" fmla="*/ 11576807 w 11576807"/>
                      <a:gd name="connsiteY29" fmla="*/ 5358537 h 6095544"/>
                      <a:gd name="connsiteX30" fmla="*/ 11576807 w 11576807"/>
                      <a:gd name="connsiteY30" fmla="*/ 6095544 h 6095544"/>
                      <a:gd name="connsiteX31" fmla="*/ 11113735 w 11576807"/>
                      <a:gd name="connsiteY31" fmla="*/ 6095544 h 6095544"/>
                      <a:gd name="connsiteX32" fmla="*/ 10882199 w 11576807"/>
                      <a:gd name="connsiteY32" fmla="*/ 6095544 h 6095544"/>
                      <a:gd name="connsiteX33" fmla="*/ 10187590 w 11576807"/>
                      <a:gd name="connsiteY33" fmla="*/ 6095544 h 6095544"/>
                      <a:gd name="connsiteX34" fmla="*/ 9840286 w 11576807"/>
                      <a:gd name="connsiteY34" fmla="*/ 6095544 h 6095544"/>
                      <a:gd name="connsiteX35" fmla="*/ 9608750 w 11576807"/>
                      <a:gd name="connsiteY35" fmla="*/ 6095544 h 6095544"/>
                      <a:gd name="connsiteX36" fmla="*/ 9261446 w 11576807"/>
                      <a:gd name="connsiteY36" fmla="*/ 6095544 h 6095544"/>
                      <a:gd name="connsiteX37" fmla="*/ 8566837 w 11576807"/>
                      <a:gd name="connsiteY37" fmla="*/ 6095544 h 6095544"/>
                      <a:gd name="connsiteX38" fmla="*/ 8219533 w 11576807"/>
                      <a:gd name="connsiteY38" fmla="*/ 6095544 h 6095544"/>
                      <a:gd name="connsiteX39" fmla="*/ 7987997 w 11576807"/>
                      <a:gd name="connsiteY39" fmla="*/ 6095544 h 6095544"/>
                      <a:gd name="connsiteX40" fmla="*/ 7640693 w 11576807"/>
                      <a:gd name="connsiteY40" fmla="*/ 6095544 h 6095544"/>
                      <a:gd name="connsiteX41" fmla="*/ 7177620 w 11576807"/>
                      <a:gd name="connsiteY41" fmla="*/ 6095544 h 6095544"/>
                      <a:gd name="connsiteX42" fmla="*/ 6598780 w 11576807"/>
                      <a:gd name="connsiteY42" fmla="*/ 6095544 h 6095544"/>
                      <a:gd name="connsiteX43" fmla="*/ 6251476 w 11576807"/>
                      <a:gd name="connsiteY43" fmla="*/ 6095544 h 6095544"/>
                      <a:gd name="connsiteX44" fmla="*/ 5441099 w 11576807"/>
                      <a:gd name="connsiteY44" fmla="*/ 6095544 h 6095544"/>
                      <a:gd name="connsiteX45" fmla="*/ 4862259 w 11576807"/>
                      <a:gd name="connsiteY45" fmla="*/ 6095544 h 6095544"/>
                      <a:gd name="connsiteX46" fmla="*/ 4051882 w 11576807"/>
                      <a:gd name="connsiteY46" fmla="*/ 6095544 h 6095544"/>
                      <a:gd name="connsiteX47" fmla="*/ 3357274 w 11576807"/>
                      <a:gd name="connsiteY47" fmla="*/ 6095544 h 6095544"/>
                      <a:gd name="connsiteX48" fmla="*/ 2894202 w 11576807"/>
                      <a:gd name="connsiteY48" fmla="*/ 6095544 h 6095544"/>
                      <a:gd name="connsiteX49" fmla="*/ 2199593 w 11576807"/>
                      <a:gd name="connsiteY49" fmla="*/ 6095544 h 6095544"/>
                      <a:gd name="connsiteX50" fmla="*/ 1852289 w 11576807"/>
                      <a:gd name="connsiteY50" fmla="*/ 6095544 h 6095544"/>
                      <a:gd name="connsiteX51" fmla="*/ 1273449 w 11576807"/>
                      <a:gd name="connsiteY51" fmla="*/ 6095544 h 6095544"/>
                      <a:gd name="connsiteX52" fmla="*/ 1041913 w 11576807"/>
                      <a:gd name="connsiteY52" fmla="*/ 6095544 h 6095544"/>
                      <a:gd name="connsiteX53" fmla="*/ 0 w 11576807"/>
                      <a:gd name="connsiteY53" fmla="*/ 6095544 h 6095544"/>
                      <a:gd name="connsiteX54" fmla="*/ 0 w 11576807"/>
                      <a:gd name="connsiteY54" fmla="*/ 5541404 h 6095544"/>
                      <a:gd name="connsiteX55" fmla="*/ 0 w 11576807"/>
                      <a:gd name="connsiteY55" fmla="*/ 4926308 h 6095544"/>
                      <a:gd name="connsiteX56" fmla="*/ 0 w 11576807"/>
                      <a:gd name="connsiteY56" fmla="*/ 4311212 h 6095544"/>
                      <a:gd name="connsiteX57" fmla="*/ 0 w 11576807"/>
                      <a:gd name="connsiteY57" fmla="*/ 3878983 h 6095544"/>
                      <a:gd name="connsiteX58" fmla="*/ 0 w 11576807"/>
                      <a:gd name="connsiteY58" fmla="*/ 3202931 h 6095544"/>
                      <a:gd name="connsiteX59" fmla="*/ 0 w 11576807"/>
                      <a:gd name="connsiteY59" fmla="*/ 2648791 h 6095544"/>
                      <a:gd name="connsiteX60" fmla="*/ 0 w 11576807"/>
                      <a:gd name="connsiteY60" fmla="*/ 2277517 h 6095544"/>
                      <a:gd name="connsiteX61" fmla="*/ 0 w 11576807"/>
                      <a:gd name="connsiteY61" fmla="*/ 1723377 h 6095544"/>
                      <a:gd name="connsiteX62" fmla="*/ 0 w 11576807"/>
                      <a:gd name="connsiteY62" fmla="*/ 1230192 h 6095544"/>
                      <a:gd name="connsiteX63" fmla="*/ 0 w 11576807"/>
                      <a:gd name="connsiteY63" fmla="*/ 737007 h 6095544"/>
                      <a:gd name="connsiteX64" fmla="*/ 0 w 11576807"/>
                      <a:gd name="connsiteY64" fmla="*/ 0 h 609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1576807" h="6095544" extrusionOk="0">
                        <a:moveTo>
                          <a:pt x="0" y="0"/>
                        </a:moveTo>
                        <a:cubicBezTo>
                          <a:pt x="177389" y="-34598"/>
                          <a:pt x="268181" y="23336"/>
                          <a:pt x="463072" y="0"/>
                        </a:cubicBezTo>
                        <a:cubicBezTo>
                          <a:pt x="657963" y="-23336"/>
                          <a:pt x="642639" y="19667"/>
                          <a:pt x="694608" y="0"/>
                        </a:cubicBezTo>
                        <a:cubicBezTo>
                          <a:pt x="746577" y="-19667"/>
                          <a:pt x="1168823" y="31847"/>
                          <a:pt x="1504985" y="0"/>
                        </a:cubicBezTo>
                        <a:cubicBezTo>
                          <a:pt x="1841147" y="-31847"/>
                          <a:pt x="1793374" y="20634"/>
                          <a:pt x="1968057" y="0"/>
                        </a:cubicBezTo>
                        <a:cubicBezTo>
                          <a:pt x="2142740" y="-20634"/>
                          <a:pt x="2218158" y="37414"/>
                          <a:pt x="2431129" y="0"/>
                        </a:cubicBezTo>
                        <a:cubicBezTo>
                          <a:pt x="2644100" y="-37414"/>
                          <a:pt x="2948592" y="84486"/>
                          <a:pt x="3241506" y="0"/>
                        </a:cubicBezTo>
                        <a:cubicBezTo>
                          <a:pt x="3534420" y="-84486"/>
                          <a:pt x="3518085" y="34411"/>
                          <a:pt x="3588810" y="0"/>
                        </a:cubicBezTo>
                        <a:cubicBezTo>
                          <a:pt x="3659535" y="-34411"/>
                          <a:pt x="4145390" y="33304"/>
                          <a:pt x="4399187" y="0"/>
                        </a:cubicBezTo>
                        <a:cubicBezTo>
                          <a:pt x="4652984" y="-33304"/>
                          <a:pt x="4861148" y="41027"/>
                          <a:pt x="5209563" y="0"/>
                        </a:cubicBezTo>
                        <a:cubicBezTo>
                          <a:pt x="5557978" y="-41027"/>
                          <a:pt x="5655551" y="7884"/>
                          <a:pt x="5788404" y="0"/>
                        </a:cubicBezTo>
                        <a:cubicBezTo>
                          <a:pt x="5921257" y="-7884"/>
                          <a:pt x="6307212" y="80902"/>
                          <a:pt x="6598780" y="0"/>
                        </a:cubicBezTo>
                        <a:cubicBezTo>
                          <a:pt x="6890348" y="-80902"/>
                          <a:pt x="6848008" y="48238"/>
                          <a:pt x="7061852" y="0"/>
                        </a:cubicBezTo>
                        <a:cubicBezTo>
                          <a:pt x="7275696" y="-48238"/>
                          <a:pt x="7329979" y="5612"/>
                          <a:pt x="7524925" y="0"/>
                        </a:cubicBezTo>
                        <a:cubicBezTo>
                          <a:pt x="7719871" y="-5612"/>
                          <a:pt x="7908734" y="69683"/>
                          <a:pt x="8219533" y="0"/>
                        </a:cubicBezTo>
                        <a:cubicBezTo>
                          <a:pt x="8530332" y="-69683"/>
                          <a:pt x="8564646" y="30085"/>
                          <a:pt x="8682605" y="0"/>
                        </a:cubicBezTo>
                        <a:cubicBezTo>
                          <a:pt x="8800564" y="-30085"/>
                          <a:pt x="9236272" y="76137"/>
                          <a:pt x="9492982" y="0"/>
                        </a:cubicBezTo>
                        <a:cubicBezTo>
                          <a:pt x="9749692" y="-76137"/>
                          <a:pt x="9937230" y="58333"/>
                          <a:pt x="10303358" y="0"/>
                        </a:cubicBezTo>
                        <a:cubicBezTo>
                          <a:pt x="10669486" y="-58333"/>
                          <a:pt x="10639632" y="57081"/>
                          <a:pt x="10882199" y="0"/>
                        </a:cubicBezTo>
                        <a:cubicBezTo>
                          <a:pt x="11124766" y="-57081"/>
                          <a:pt x="11414557" y="41696"/>
                          <a:pt x="11576807" y="0"/>
                        </a:cubicBezTo>
                        <a:cubicBezTo>
                          <a:pt x="11606287" y="133953"/>
                          <a:pt x="11557651" y="259529"/>
                          <a:pt x="11576807" y="371274"/>
                        </a:cubicBezTo>
                        <a:cubicBezTo>
                          <a:pt x="11595963" y="483019"/>
                          <a:pt x="11556541" y="676332"/>
                          <a:pt x="11576807" y="803504"/>
                        </a:cubicBezTo>
                        <a:cubicBezTo>
                          <a:pt x="11597073" y="930676"/>
                          <a:pt x="11573157" y="1160991"/>
                          <a:pt x="11576807" y="1418599"/>
                        </a:cubicBezTo>
                        <a:cubicBezTo>
                          <a:pt x="11580457" y="1676207"/>
                          <a:pt x="11533422" y="1669346"/>
                          <a:pt x="11576807" y="1911784"/>
                        </a:cubicBezTo>
                        <a:cubicBezTo>
                          <a:pt x="11620192" y="2154223"/>
                          <a:pt x="11566330" y="2169462"/>
                          <a:pt x="11576807" y="2344014"/>
                        </a:cubicBezTo>
                        <a:cubicBezTo>
                          <a:pt x="11587284" y="2518566"/>
                          <a:pt x="11506131" y="2782421"/>
                          <a:pt x="11576807" y="2959110"/>
                        </a:cubicBezTo>
                        <a:cubicBezTo>
                          <a:pt x="11647483" y="3135799"/>
                          <a:pt x="11529232" y="3317636"/>
                          <a:pt x="11576807" y="3513250"/>
                        </a:cubicBezTo>
                        <a:cubicBezTo>
                          <a:pt x="11624382" y="3708864"/>
                          <a:pt x="11558173" y="3799967"/>
                          <a:pt x="11576807" y="4067390"/>
                        </a:cubicBezTo>
                        <a:cubicBezTo>
                          <a:pt x="11595441" y="4334813"/>
                          <a:pt x="11502368" y="4434393"/>
                          <a:pt x="11576807" y="4743442"/>
                        </a:cubicBezTo>
                        <a:cubicBezTo>
                          <a:pt x="11651246" y="5052491"/>
                          <a:pt x="11564024" y="5217521"/>
                          <a:pt x="11576807" y="5358537"/>
                        </a:cubicBezTo>
                        <a:cubicBezTo>
                          <a:pt x="11589590" y="5499554"/>
                          <a:pt x="11568957" y="5903076"/>
                          <a:pt x="11576807" y="6095544"/>
                        </a:cubicBezTo>
                        <a:cubicBezTo>
                          <a:pt x="11404186" y="6134974"/>
                          <a:pt x="11305296" y="6083314"/>
                          <a:pt x="11113735" y="6095544"/>
                        </a:cubicBezTo>
                        <a:cubicBezTo>
                          <a:pt x="10922174" y="6107774"/>
                          <a:pt x="10968840" y="6069404"/>
                          <a:pt x="10882199" y="6095544"/>
                        </a:cubicBezTo>
                        <a:cubicBezTo>
                          <a:pt x="10795558" y="6121684"/>
                          <a:pt x="10396636" y="6093357"/>
                          <a:pt x="10187590" y="6095544"/>
                        </a:cubicBezTo>
                        <a:cubicBezTo>
                          <a:pt x="9978544" y="6097731"/>
                          <a:pt x="9938178" y="6059519"/>
                          <a:pt x="9840286" y="6095544"/>
                        </a:cubicBezTo>
                        <a:cubicBezTo>
                          <a:pt x="9742394" y="6131569"/>
                          <a:pt x="9684808" y="6075301"/>
                          <a:pt x="9608750" y="6095544"/>
                        </a:cubicBezTo>
                        <a:cubicBezTo>
                          <a:pt x="9532692" y="6115787"/>
                          <a:pt x="9379507" y="6085536"/>
                          <a:pt x="9261446" y="6095544"/>
                        </a:cubicBezTo>
                        <a:cubicBezTo>
                          <a:pt x="9143385" y="6105552"/>
                          <a:pt x="8849798" y="6075022"/>
                          <a:pt x="8566837" y="6095544"/>
                        </a:cubicBezTo>
                        <a:cubicBezTo>
                          <a:pt x="8283876" y="6116066"/>
                          <a:pt x="8304500" y="6088114"/>
                          <a:pt x="8219533" y="6095544"/>
                        </a:cubicBezTo>
                        <a:cubicBezTo>
                          <a:pt x="8134566" y="6102974"/>
                          <a:pt x="8075571" y="6089933"/>
                          <a:pt x="7987997" y="6095544"/>
                        </a:cubicBezTo>
                        <a:cubicBezTo>
                          <a:pt x="7900423" y="6101155"/>
                          <a:pt x="7777571" y="6084392"/>
                          <a:pt x="7640693" y="6095544"/>
                        </a:cubicBezTo>
                        <a:cubicBezTo>
                          <a:pt x="7503815" y="6106696"/>
                          <a:pt x="7359324" y="6071663"/>
                          <a:pt x="7177620" y="6095544"/>
                        </a:cubicBezTo>
                        <a:cubicBezTo>
                          <a:pt x="6995916" y="6119425"/>
                          <a:pt x="6864093" y="6028872"/>
                          <a:pt x="6598780" y="6095544"/>
                        </a:cubicBezTo>
                        <a:cubicBezTo>
                          <a:pt x="6333467" y="6162216"/>
                          <a:pt x="6352140" y="6075681"/>
                          <a:pt x="6251476" y="6095544"/>
                        </a:cubicBezTo>
                        <a:cubicBezTo>
                          <a:pt x="6150812" y="6115407"/>
                          <a:pt x="5686945" y="6075657"/>
                          <a:pt x="5441099" y="6095544"/>
                        </a:cubicBezTo>
                        <a:cubicBezTo>
                          <a:pt x="5195253" y="6115431"/>
                          <a:pt x="5014264" y="6073388"/>
                          <a:pt x="4862259" y="6095544"/>
                        </a:cubicBezTo>
                        <a:cubicBezTo>
                          <a:pt x="4710254" y="6117700"/>
                          <a:pt x="4354315" y="6045225"/>
                          <a:pt x="4051882" y="6095544"/>
                        </a:cubicBezTo>
                        <a:cubicBezTo>
                          <a:pt x="3749449" y="6145863"/>
                          <a:pt x="3668220" y="6068355"/>
                          <a:pt x="3357274" y="6095544"/>
                        </a:cubicBezTo>
                        <a:cubicBezTo>
                          <a:pt x="3046328" y="6122733"/>
                          <a:pt x="3038691" y="6062372"/>
                          <a:pt x="2894202" y="6095544"/>
                        </a:cubicBezTo>
                        <a:cubicBezTo>
                          <a:pt x="2749713" y="6128716"/>
                          <a:pt x="2489709" y="6024638"/>
                          <a:pt x="2199593" y="6095544"/>
                        </a:cubicBezTo>
                        <a:cubicBezTo>
                          <a:pt x="1909477" y="6166450"/>
                          <a:pt x="1948630" y="6087804"/>
                          <a:pt x="1852289" y="6095544"/>
                        </a:cubicBezTo>
                        <a:cubicBezTo>
                          <a:pt x="1755948" y="6103284"/>
                          <a:pt x="1390526" y="6074870"/>
                          <a:pt x="1273449" y="6095544"/>
                        </a:cubicBezTo>
                        <a:cubicBezTo>
                          <a:pt x="1156372" y="6116218"/>
                          <a:pt x="1134871" y="6091903"/>
                          <a:pt x="1041913" y="6095544"/>
                        </a:cubicBezTo>
                        <a:cubicBezTo>
                          <a:pt x="948955" y="6099185"/>
                          <a:pt x="246047" y="5998846"/>
                          <a:pt x="0" y="6095544"/>
                        </a:cubicBezTo>
                        <a:cubicBezTo>
                          <a:pt x="-18518" y="5966604"/>
                          <a:pt x="10441" y="5781024"/>
                          <a:pt x="0" y="5541404"/>
                        </a:cubicBezTo>
                        <a:cubicBezTo>
                          <a:pt x="-10441" y="5301784"/>
                          <a:pt x="22311" y="5119208"/>
                          <a:pt x="0" y="4926308"/>
                        </a:cubicBezTo>
                        <a:cubicBezTo>
                          <a:pt x="-22311" y="4733408"/>
                          <a:pt x="20908" y="4498397"/>
                          <a:pt x="0" y="4311212"/>
                        </a:cubicBezTo>
                        <a:cubicBezTo>
                          <a:pt x="-20908" y="4124027"/>
                          <a:pt x="17057" y="4017121"/>
                          <a:pt x="0" y="3878983"/>
                        </a:cubicBezTo>
                        <a:cubicBezTo>
                          <a:pt x="-17057" y="3740845"/>
                          <a:pt x="4335" y="3358085"/>
                          <a:pt x="0" y="3202931"/>
                        </a:cubicBezTo>
                        <a:cubicBezTo>
                          <a:pt x="-4335" y="3047777"/>
                          <a:pt x="58477" y="2828312"/>
                          <a:pt x="0" y="2648791"/>
                        </a:cubicBezTo>
                        <a:cubicBezTo>
                          <a:pt x="-58477" y="2469270"/>
                          <a:pt x="21077" y="2354777"/>
                          <a:pt x="0" y="2277517"/>
                        </a:cubicBezTo>
                        <a:cubicBezTo>
                          <a:pt x="-21077" y="2200257"/>
                          <a:pt x="51849" y="1934864"/>
                          <a:pt x="0" y="1723377"/>
                        </a:cubicBezTo>
                        <a:cubicBezTo>
                          <a:pt x="-51849" y="1511890"/>
                          <a:pt x="1210" y="1329563"/>
                          <a:pt x="0" y="1230192"/>
                        </a:cubicBezTo>
                        <a:cubicBezTo>
                          <a:pt x="-1210" y="1130821"/>
                          <a:pt x="29090" y="887117"/>
                          <a:pt x="0" y="737007"/>
                        </a:cubicBezTo>
                        <a:cubicBezTo>
                          <a:pt x="-29090" y="586897"/>
                          <a:pt x="36937" y="17318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CB04F9E3-424D-3586-B564-E9E28A98D6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26256" y="5959251"/>
            <a:ext cx="558146" cy="558146"/>
          </a:xfrm>
          <a:prstGeom prst="rect">
            <a:avLst/>
          </a:prstGeom>
        </p:spPr>
      </p:pic>
      <p:sp>
        <p:nvSpPr>
          <p:cNvPr id="8" name="Rectangle 7">
            <a:extLst>
              <a:ext uri="{FF2B5EF4-FFF2-40B4-BE49-F238E27FC236}">
                <a16:creationId xmlns:a16="http://schemas.microsoft.com/office/drawing/2014/main" id="{15A380D0-871D-38A0-7D18-E3C927D25985}"/>
              </a:ext>
            </a:extLst>
          </p:cNvPr>
          <p:cNvSpPr/>
          <p:nvPr/>
        </p:nvSpPr>
        <p:spPr>
          <a:xfrm>
            <a:off x="553672" y="6174297"/>
            <a:ext cx="3506600" cy="3685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2" descr="8 Things You Didn't Know About Pac-Man – Found Item Clothing">
            <a:extLst>
              <a:ext uri="{FF2B5EF4-FFF2-40B4-BE49-F238E27FC236}">
                <a16:creationId xmlns:a16="http://schemas.microsoft.com/office/drawing/2014/main" id="{B93B8520-97C8-73AE-0E95-A9503ABACD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4997" y="6107463"/>
            <a:ext cx="432458" cy="479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777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AC07B-930D-D01D-C2A3-EBD1EF3893C0}"/>
              </a:ext>
            </a:extLst>
          </p:cNvPr>
          <p:cNvSpPr>
            <a:spLocks noGrp="1"/>
          </p:cNvSpPr>
          <p:nvPr>
            <p:ph type="title"/>
          </p:nvPr>
        </p:nvSpPr>
        <p:spPr/>
        <p:txBody>
          <a:bodyPr/>
          <a:lstStyle/>
          <a:p>
            <a:r>
              <a:rPr lang="en-US" dirty="0"/>
              <a:t>Components needed to make PacMan Move</a:t>
            </a:r>
            <a:endParaRPr lang="en-GB" dirty="0"/>
          </a:p>
        </p:txBody>
      </p:sp>
      <p:sp>
        <p:nvSpPr>
          <p:cNvPr id="3" name="Content Placeholder 2">
            <a:extLst>
              <a:ext uri="{FF2B5EF4-FFF2-40B4-BE49-F238E27FC236}">
                <a16:creationId xmlns:a16="http://schemas.microsoft.com/office/drawing/2014/main" id="{48981309-0F38-5D99-3E80-411B8E45EA7E}"/>
              </a:ext>
            </a:extLst>
          </p:cNvPr>
          <p:cNvSpPr>
            <a:spLocks noGrp="1"/>
          </p:cNvSpPr>
          <p:nvPr>
            <p:ph idx="1"/>
          </p:nvPr>
        </p:nvSpPr>
        <p:spPr/>
        <p:txBody>
          <a:bodyPr/>
          <a:lstStyle/>
          <a:p>
            <a:r>
              <a:rPr lang="en-US" dirty="0"/>
              <a:t>First, there is a check by the  method </a:t>
            </a:r>
            <a:r>
              <a:rPr lang="en-US" dirty="0" err="1"/>
              <a:t>pacmansabilitytomove</a:t>
            </a:r>
            <a:r>
              <a:rPr lang="en-US" dirty="0"/>
              <a:t>() to see if there is an available vector direction that the user can go in</a:t>
            </a:r>
          </a:p>
          <a:p>
            <a:r>
              <a:rPr lang="en-US" dirty="0"/>
              <a:t>The second method needed uses the first method to help determine if PacMans is able to change positions to the vector direction that has been inputted by the user</a:t>
            </a:r>
          </a:p>
          <a:p>
            <a:r>
              <a:rPr lang="en-US" dirty="0"/>
              <a:t>The third method is needed to move PacMan continuously and constrict his movements within the confines of the maze</a:t>
            </a:r>
          </a:p>
          <a:p>
            <a:r>
              <a:rPr lang="en-US" dirty="0"/>
              <a:t>This is done through helper methods</a:t>
            </a:r>
            <a:endParaRPr lang="en-GB" dirty="0"/>
          </a:p>
        </p:txBody>
      </p:sp>
      <p:sp>
        <p:nvSpPr>
          <p:cNvPr id="4" name="Rectangle 3">
            <a:extLst>
              <a:ext uri="{FF2B5EF4-FFF2-40B4-BE49-F238E27FC236}">
                <a16:creationId xmlns:a16="http://schemas.microsoft.com/office/drawing/2014/main" id="{0ED47D3E-1482-E0C6-D2FD-D4D2F4F6C2B2}"/>
              </a:ext>
            </a:extLst>
          </p:cNvPr>
          <p:cNvSpPr/>
          <p:nvPr/>
        </p:nvSpPr>
        <p:spPr>
          <a:xfrm>
            <a:off x="307596" y="232666"/>
            <a:ext cx="11660468" cy="6392668"/>
          </a:xfrm>
          <a:prstGeom prst="rect">
            <a:avLst/>
          </a:prstGeom>
          <a:noFill/>
          <a:ln w="38100">
            <a:solidFill>
              <a:srgbClr val="FF0000"/>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68896DE7-0212-559D-06CE-5A55E45135F6}"/>
              </a:ext>
            </a:extLst>
          </p:cNvPr>
          <p:cNvSpPr/>
          <p:nvPr/>
        </p:nvSpPr>
        <p:spPr>
          <a:xfrm>
            <a:off x="658909" y="510913"/>
            <a:ext cx="10874180" cy="5836174"/>
          </a:xfrm>
          <a:prstGeom prst="rect">
            <a:avLst/>
          </a:prstGeom>
          <a:noFill/>
          <a:ln w="98425" cap="rnd" cmpd="dbl">
            <a:solidFill>
              <a:srgbClr val="FFFF00"/>
            </a:solidFill>
            <a:prstDash val="sysDot"/>
            <a:round/>
            <a:extLst>
              <a:ext uri="{C807C97D-BFC1-408E-A445-0C87EB9F89A2}">
                <ask:lineSketchStyleProps xmlns:ask="http://schemas.microsoft.com/office/drawing/2018/sketchyshapes" sd="1219033472">
                  <a:custGeom>
                    <a:avLst/>
                    <a:gdLst>
                      <a:gd name="connsiteX0" fmla="*/ 0 w 11576807"/>
                      <a:gd name="connsiteY0" fmla="*/ 0 h 6095544"/>
                      <a:gd name="connsiteX1" fmla="*/ 463072 w 11576807"/>
                      <a:gd name="connsiteY1" fmla="*/ 0 h 6095544"/>
                      <a:gd name="connsiteX2" fmla="*/ 694608 w 11576807"/>
                      <a:gd name="connsiteY2" fmla="*/ 0 h 6095544"/>
                      <a:gd name="connsiteX3" fmla="*/ 1504985 w 11576807"/>
                      <a:gd name="connsiteY3" fmla="*/ 0 h 6095544"/>
                      <a:gd name="connsiteX4" fmla="*/ 1968057 w 11576807"/>
                      <a:gd name="connsiteY4" fmla="*/ 0 h 6095544"/>
                      <a:gd name="connsiteX5" fmla="*/ 2431129 w 11576807"/>
                      <a:gd name="connsiteY5" fmla="*/ 0 h 6095544"/>
                      <a:gd name="connsiteX6" fmla="*/ 3241506 w 11576807"/>
                      <a:gd name="connsiteY6" fmla="*/ 0 h 6095544"/>
                      <a:gd name="connsiteX7" fmla="*/ 3588810 w 11576807"/>
                      <a:gd name="connsiteY7" fmla="*/ 0 h 6095544"/>
                      <a:gd name="connsiteX8" fmla="*/ 4399187 w 11576807"/>
                      <a:gd name="connsiteY8" fmla="*/ 0 h 6095544"/>
                      <a:gd name="connsiteX9" fmla="*/ 5209563 w 11576807"/>
                      <a:gd name="connsiteY9" fmla="*/ 0 h 6095544"/>
                      <a:gd name="connsiteX10" fmla="*/ 5788404 w 11576807"/>
                      <a:gd name="connsiteY10" fmla="*/ 0 h 6095544"/>
                      <a:gd name="connsiteX11" fmla="*/ 6598780 w 11576807"/>
                      <a:gd name="connsiteY11" fmla="*/ 0 h 6095544"/>
                      <a:gd name="connsiteX12" fmla="*/ 7061852 w 11576807"/>
                      <a:gd name="connsiteY12" fmla="*/ 0 h 6095544"/>
                      <a:gd name="connsiteX13" fmla="*/ 7524925 w 11576807"/>
                      <a:gd name="connsiteY13" fmla="*/ 0 h 6095544"/>
                      <a:gd name="connsiteX14" fmla="*/ 8219533 w 11576807"/>
                      <a:gd name="connsiteY14" fmla="*/ 0 h 6095544"/>
                      <a:gd name="connsiteX15" fmla="*/ 8682605 w 11576807"/>
                      <a:gd name="connsiteY15" fmla="*/ 0 h 6095544"/>
                      <a:gd name="connsiteX16" fmla="*/ 9492982 w 11576807"/>
                      <a:gd name="connsiteY16" fmla="*/ 0 h 6095544"/>
                      <a:gd name="connsiteX17" fmla="*/ 10303358 w 11576807"/>
                      <a:gd name="connsiteY17" fmla="*/ 0 h 6095544"/>
                      <a:gd name="connsiteX18" fmla="*/ 10882199 w 11576807"/>
                      <a:gd name="connsiteY18" fmla="*/ 0 h 6095544"/>
                      <a:gd name="connsiteX19" fmla="*/ 11576807 w 11576807"/>
                      <a:gd name="connsiteY19" fmla="*/ 0 h 6095544"/>
                      <a:gd name="connsiteX20" fmla="*/ 11576807 w 11576807"/>
                      <a:gd name="connsiteY20" fmla="*/ 371274 h 6095544"/>
                      <a:gd name="connsiteX21" fmla="*/ 11576807 w 11576807"/>
                      <a:gd name="connsiteY21" fmla="*/ 803504 h 6095544"/>
                      <a:gd name="connsiteX22" fmla="*/ 11576807 w 11576807"/>
                      <a:gd name="connsiteY22" fmla="*/ 1418599 h 6095544"/>
                      <a:gd name="connsiteX23" fmla="*/ 11576807 w 11576807"/>
                      <a:gd name="connsiteY23" fmla="*/ 1911784 h 6095544"/>
                      <a:gd name="connsiteX24" fmla="*/ 11576807 w 11576807"/>
                      <a:gd name="connsiteY24" fmla="*/ 2344014 h 6095544"/>
                      <a:gd name="connsiteX25" fmla="*/ 11576807 w 11576807"/>
                      <a:gd name="connsiteY25" fmla="*/ 2959110 h 6095544"/>
                      <a:gd name="connsiteX26" fmla="*/ 11576807 w 11576807"/>
                      <a:gd name="connsiteY26" fmla="*/ 3513250 h 6095544"/>
                      <a:gd name="connsiteX27" fmla="*/ 11576807 w 11576807"/>
                      <a:gd name="connsiteY27" fmla="*/ 4067390 h 6095544"/>
                      <a:gd name="connsiteX28" fmla="*/ 11576807 w 11576807"/>
                      <a:gd name="connsiteY28" fmla="*/ 4743442 h 6095544"/>
                      <a:gd name="connsiteX29" fmla="*/ 11576807 w 11576807"/>
                      <a:gd name="connsiteY29" fmla="*/ 5358537 h 6095544"/>
                      <a:gd name="connsiteX30" fmla="*/ 11576807 w 11576807"/>
                      <a:gd name="connsiteY30" fmla="*/ 6095544 h 6095544"/>
                      <a:gd name="connsiteX31" fmla="*/ 11113735 w 11576807"/>
                      <a:gd name="connsiteY31" fmla="*/ 6095544 h 6095544"/>
                      <a:gd name="connsiteX32" fmla="*/ 10882199 w 11576807"/>
                      <a:gd name="connsiteY32" fmla="*/ 6095544 h 6095544"/>
                      <a:gd name="connsiteX33" fmla="*/ 10187590 w 11576807"/>
                      <a:gd name="connsiteY33" fmla="*/ 6095544 h 6095544"/>
                      <a:gd name="connsiteX34" fmla="*/ 9840286 w 11576807"/>
                      <a:gd name="connsiteY34" fmla="*/ 6095544 h 6095544"/>
                      <a:gd name="connsiteX35" fmla="*/ 9608750 w 11576807"/>
                      <a:gd name="connsiteY35" fmla="*/ 6095544 h 6095544"/>
                      <a:gd name="connsiteX36" fmla="*/ 9261446 w 11576807"/>
                      <a:gd name="connsiteY36" fmla="*/ 6095544 h 6095544"/>
                      <a:gd name="connsiteX37" fmla="*/ 8566837 w 11576807"/>
                      <a:gd name="connsiteY37" fmla="*/ 6095544 h 6095544"/>
                      <a:gd name="connsiteX38" fmla="*/ 8219533 w 11576807"/>
                      <a:gd name="connsiteY38" fmla="*/ 6095544 h 6095544"/>
                      <a:gd name="connsiteX39" fmla="*/ 7987997 w 11576807"/>
                      <a:gd name="connsiteY39" fmla="*/ 6095544 h 6095544"/>
                      <a:gd name="connsiteX40" fmla="*/ 7640693 w 11576807"/>
                      <a:gd name="connsiteY40" fmla="*/ 6095544 h 6095544"/>
                      <a:gd name="connsiteX41" fmla="*/ 7177620 w 11576807"/>
                      <a:gd name="connsiteY41" fmla="*/ 6095544 h 6095544"/>
                      <a:gd name="connsiteX42" fmla="*/ 6598780 w 11576807"/>
                      <a:gd name="connsiteY42" fmla="*/ 6095544 h 6095544"/>
                      <a:gd name="connsiteX43" fmla="*/ 6251476 w 11576807"/>
                      <a:gd name="connsiteY43" fmla="*/ 6095544 h 6095544"/>
                      <a:gd name="connsiteX44" fmla="*/ 5441099 w 11576807"/>
                      <a:gd name="connsiteY44" fmla="*/ 6095544 h 6095544"/>
                      <a:gd name="connsiteX45" fmla="*/ 4862259 w 11576807"/>
                      <a:gd name="connsiteY45" fmla="*/ 6095544 h 6095544"/>
                      <a:gd name="connsiteX46" fmla="*/ 4051882 w 11576807"/>
                      <a:gd name="connsiteY46" fmla="*/ 6095544 h 6095544"/>
                      <a:gd name="connsiteX47" fmla="*/ 3357274 w 11576807"/>
                      <a:gd name="connsiteY47" fmla="*/ 6095544 h 6095544"/>
                      <a:gd name="connsiteX48" fmla="*/ 2894202 w 11576807"/>
                      <a:gd name="connsiteY48" fmla="*/ 6095544 h 6095544"/>
                      <a:gd name="connsiteX49" fmla="*/ 2199593 w 11576807"/>
                      <a:gd name="connsiteY49" fmla="*/ 6095544 h 6095544"/>
                      <a:gd name="connsiteX50" fmla="*/ 1852289 w 11576807"/>
                      <a:gd name="connsiteY50" fmla="*/ 6095544 h 6095544"/>
                      <a:gd name="connsiteX51" fmla="*/ 1273449 w 11576807"/>
                      <a:gd name="connsiteY51" fmla="*/ 6095544 h 6095544"/>
                      <a:gd name="connsiteX52" fmla="*/ 1041913 w 11576807"/>
                      <a:gd name="connsiteY52" fmla="*/ 6095544 h 6095544"/>
                      <a:gd name="connsiteX53" fmla="*/ 0 w 11576807"/>
                      <a:gd name="connsiteY53" fmla="*/ 6095544 h 6095544"/>
                      <a:gd name="connsiteX54" fmla="*/ 0 w 11576807"/>
                      <a:gd name="connsiteY54" fmla="*/ 5541404 h 6095544"/>
                      <a:gd name="connsiteX55" fmla="*/ 0 w 11576807"/>
                      <a:gd name="connsiteY55" fmla="*/ 4926308 h 6095544"/>
                      <a:gd name="connsiteX56" fmla="*/ 0 w 11576807"/>
                      <a:gd name="connsiteY56" fmla="*/ 4311212 h 6095544"/>
                      <a:gd name="connsiteX57" fmla="*/ 0 w 11576807"/>
                      <a:gd name="connsiteY57" fmla="*/ 3878983 h 6095544"/>
                      <a:gd name="connsiteX58" fmla="*/ 0 w 11576807"/>
                      <a:gd name="connsiteY58" fmla="*/ 3202931 h 6095544"/>
                      <a:gd name="connsiteX59" fmla="*/ 0 w 11576807"/>
                      <a:gd name="connsiteY59" fmla="*/ 2648791 h 6095544"/>
                      <a:gd name="connsiteX60" fmla="*/ 0 w 11576807"/>
                      <a:gd name="connsiteY60" fmla="*/ 2277517 h 6095544"/>
                      <a:gd name="connsiteX61" fmla="*/ 0 w 11576807"/>
                      <a:gd name="connsiteY61" fmla="*/ 1723377 h 6095544"/>
                      <a:gd name="connsiteX62" fmla="*/ 0 w 11576807"/>
                      <a:gd name="connsiteY62" fmla="*/ 1230192 h 6095544"/>
                      <a:gd name="connsiteX63" fmla="*/ 0 w 11576807"/>
                      <a:gd name="connsiteY63" fmla="*/ 737007 h 6095544"/>
                      <a:gd name="connsiteX64" fmla="*/ 0 w 11576807"/>
                      <a:gd name="connsiteY64" fmla="*/ 0 h 609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1576807" h="6095544" extrusionOk="0">
                        <a:moveTo>
                          <a:pt x="0" y="0"/>
                        </a:moveTo>
                        <a:cubicBezTo>
                          <a:pt x="177389" y="-34598"/>
                          <a:pt x="268181" y="23336"/>
                          <a:pt x="463072" y="0"/>
                        </a:cubicBezTo>
                        <a:cubicBezTo>
                          <a:pt x="657963" y="-23336"/>
                          <a:pt x="642639" y="19667"/>
                          <a:pt x="694608" y="0"/>
                        </a:cubicBezTo>
                        <a:cubicBezTo>
                          <a:pt x="746577" y="-19667"/>
                          <a:pt x="1168823" y="31847"/>
                          <a:pt x="1504985" y="0"/>
                        </a:cubicBezTo>
                        <a:cubicBezTo>
                          <a:pt x="1841147" y="-31847"/>
                          <a:pt x="1793374" y="20634"/>
                          <a:pt x="1968057" y="0"/>
                        </a:cubicBezTo>
                        <a:cubicBezTo>
                          <a:pt x="2142740" y="-20634"/>
                          <a:pt x="2218158" y="37414"/>
                          <a:pt x="2431129" y="0"/>
                        </a:cubicBezTo>
                        <a:cubicBezTo>
                          <a:pt x="2644100" y="-37414"/>
                          <a:pt x="2948592" y="84486"/>
                          <a:pt x="3241506" y="0"/>
                        </a:cubicBezTo>
                        <a:cubicBezTo>
                          <a:pt x="3534420" y="-84486"/>
                          <a:pt x="3518085" y="34411"/>
                          <a:pt x="3588810" y="0"/>
                        </a:cubicBezTo>
                        <a:cubicBezTo>
                          <a:pt x="3659535" y="-34411"/>
                          <a:pt x="4145390" y="33304"/>
                          <a:pt x="4399187" y="0"/>
                        </a:cubicBezTo>
                        <a:cubicBezTo>
                          <a:pt x="4652984" y="-33304"/>
                          <a:pt x="4861148" y="41027"/>
                          <a:pt x="5209563" y="0"/>
                        </a:cubicBezTo>
                        <a:cubicBezTo>
                          <a:pt x="5557978" y="-41027"/>
                          <a:pt x="5655551" y="7884"/>
                          <a:pt x="5788404" y="0"/>
                        </a:cubicBezTo>
                        <a:cubicBezTo>
                          <a:pt x="5921257" y="-7884"/>
                          <a:pt x="6307212" y="80902"/>
                          <a:pt x="6598780" y="0"/>
                        </a:cubicBezTo>
                        <a:cubicBezTo>
                          <a:pt x="6890348" y="-80902"/>
                          <a:pt x="6848008" y="48238"/>
                          <a:pt x="7061852" y="0"/>
                        </a:cubicBezTo>
                        <a:cubicBezTo>
                          <a:pt x="7275696" y="-48238"/>
                          <a:pt x="7329979" y="5612"/>
                          <a:pt x="7524925" y="0"/>
                        </a:cubicBezTo>
                        <a:cubicBezTo>
                          <a:pt x="7719871" y="-5612"/>
                          <a:pt x="7908734" y="69683"/>
                          <a:pt x="8219533" y="0"/>
                        </a:cubicBezTo>
                        <a:cubicBezTo>
                          <a:pt x="8530332" y="-69683"/>
                          <a:pt x="8564646" y="30085"/>
                          <a:pt x="8682605" y="0"/>
                        </a:cubicBezTo>
                        <a:cubicBezTo>
                          <a:pt x="8800564" y="-30085"/>
                          <a:pt x="9236272" y="76137"/>
                          <a:pt x="9492982" y="0"/>
                        </a:cubicBezTo>
                        <a:cubicBezTo>
                          <a:pt x="9749692" y="-76137"/>
                          <a:pt x="9937230" y="58333"/>
                          <a:pt x="10303358" y="0"/>
                        </a:cubicBezTo>
                        <a:cubicBezTo>
                          <a:pt x="10669486" y="-58333"/>
                          <a:pt x="10639632" y="57081"/>
                          <a:pt x="10882199" y="0"/>
                        </a:cubicBezTo>
                        <a:cubicBezTo>
                          <a:pt x="11124766" y="-57081"/>
                          <a:pt x="11414557" y="41696"/>
                          <a:pt x="11576807" y="0"/>
                        </a:cubicBezTo>
                        <a:cubicBezTo>
                          <a:pt x="11606287" y="133953"/>
                          <a:pt x="11557651" y="259529"/>
                          <a:pt x="11576807" y="371274"/>
                        </a:cubicBezTo>
                        <a:cubicBezTo>
                          <a:pt x="11595963" y="483019"/>
                          <a:pt x="11556541" y="676332"/>
                          <a:pt x="11576807" y="803504"/>
                        </a:cubicBezTo>
                        <a:cubicBezTo>
                          <a:pt x="11597073" y="930676"/>
                          <a:pt x="11573157" y="1160991"/>
                          <a:pt x="11576807" y="1418599"/>
                        </a:cubicBezTo>
                        <a:cubicBezTo>
                          <a:pt x="11580457" y="1676207"/>
                          <a:pt x="11533422" y="1669346"/>
                          <a:pt x="11576807" y="1911784"/>
                        </a:cubicBezTo>
                        <a:cubicBezTo>
                          <a:pt x="11620192" y="2154223"/>
                          <a:pt x="11566330" y="2169462"/>
                          <a:pt x="11576807" y="2344014"/>
                        </a:cubicBezTo>
                        <a:cubicBezTo>
                          <a:pt x="11587284" y="2518566"/>
                          <a:pt x="11506131" y="2782421"/>
                          <a:pt x="11576807" y="2959110"/>
                        </a:cubicBezTo>
                        <a:cubicBezTo>
                          <a:pt x="11647483" y="3135799"/>
                          <a:pt x="11529232" y="3317636"/>
                          <a:pt x="11576807" y="3513250"/>
                        </a:cubicBezTo>
                        <a:cubicBezTo>
                          <a:pt x="11624382" y="3708864"/>
                          <a:pt x="11558173" y="3799967"/>
                          <a:pt x="11576807" y="4067390"/>
                        </a:cubicBezTo>
                        <a:cubicBezTo>
                          <a:pt x="11595441" y="4334813"/>
                          <a:pt x="11502368" y="4434393"/>
                          <a:pt x="11576807" y="4743442"/>
                        </a:cubicBezTo>
                        <a:cubicBezTo>
                          <a:pt x="11651246" y="5052491"/>
                          <a:pt x="11564024" y="5217521"/>
                          <a:pt x="11576807" y="5358537"/>
                        </a:cubicBezTo>
                        <a:cubicBezTo>
                          <a:pt x="11589590" y="5499554"/>
                          <a:pt x="11568957" y="5903076"/>
                          <a:pt x="11576807" y="6095544"/>
                        </a:cubicBezTo>
                        <a:cubicBezTo>
                          <a:pt x="11404186" y="6134974"/>
                          <a:pt x="11305296" y="6083314"/>
                          <a:pt x="11113735" y="6095544"/>
                        </a:cubicBezTo>
                        <a:cubicBezTo>
                          <a:pt x="10922174" y="6107774"/>
                          <a:pt x="10968840" y="6069404"/>
                          <a:pt x="10882199" y="6095544"/>
                        </a:cubicBezTo>
                        <a:cubicBezTo>
                          <a:pt x="10795558" y="6121684"/>
                          <a:pt x="10396636" y="6093357"/>
                          <a:pt x="10187590" y="6095544"/>
                        </a:cubicBezTo>
                        <a:cubicBezTo>
                          <a:pt x="9978544" y="6097731"/>
                          <a:pt x="9938178" y="6059519"/>
                          <a:pt x="9840286" y="6095544"/>
                        </a:cubicBezTo>
                        <a:cubicBezTo>
                          <a:pt x="9742394" y="6131569"/>
                          <a:pt x="9684808" y="6075301"/>
                          <a:pt x="9608750" y="6095544"/>
                        </a:cubicBezTo>
                        <a:cubicBezTo>
                          <a:pt x="9532692" y="6115787"/>
                          <a:pt x="9379507" y="6085536"/>
                          <a:pt x="9261446" y="6095544"/>
                        </a:cubicBezTo>
                        <a:cubicBezTo>
                          <a:pt x="9143385" y="6105552"/>
                          <a:pt x="8849798" y="6075022"/>
                          <a:pt x="8566837" y="6095544"/>
                        </a:cubicBezTo>
                        <a:cubicBezTo>
                          <a:pt x="8283876" y="6116066"/>
                          <a:pt x="8304500" y="6088114"/>
                          <a:pt x="8219533" y="6095544"/>
                        </a:cubicBezTo>
                        <a:cubicBezTo>
                          <a:pt x="8134566" y="6102974"/>
                          <a:pt x="8075571" y="6089933"/>
                          <a:pt x="7987997" y="6095544"/>
                        </a:cubicBezTo>
                        <a:cubicBezTo>
                          <a:pt x="7900423" y="6101155"/>
                          <a:pt x="7777571" y="6084392"/>
                          <a:pt x="7640693" y="6095544"/>
                        </a:cubicBezTo>
                        <a:cubicBezTo>
                          <a:pt x="7503815" y="6106696"/>
                          <a:pt x="7359324" y="6071663"/>
                          <a:pt x="7177620" y="6095544"/>
                        </a:cubicBezTo>
                        <a:cubicBezTo>
                          <a:pt x="6995916" y="6119425"/>
                          <a:pt x="6864093" y="6028872"/>
                          <a:pt x="6598780" y="6095544"/>
                        </a:cubicBezTo>
                        <a:cubicBezTo>
                          <a:pt x="6333467" y="6162216"/>
                          <a:pt x="6352140" y="6075681"/>
                          <a:pt x="6251476" y="6095544"/>
                        </a:cubicBezTo>
                        <a:cubicBezTo>
                          <a:pt x="6150812" y="6115407"/>
                          <a:pt x="5686945" y="6075657"/>
                          <a:pt x="5441099" y="6095544"/>
                        </a:cubicBezTo>
                        <a:cubicBezTo>
                          <a:pt x="5195253" y="6115431"/>
                          <a:pt x="5014264" y="6073388"/>
                          <a:pt x="4862259" y="6095544"/>
                        </a:cubicBezTo>
                        <a:cubicBezTo>
                          <a:pt x="4710254" y="6117700"/>
                          <a:pt x="4354315" y="6045225"/>
                          <a:pt x="4051882" y="6095544"/>
                        </a:cubicBezTo>
                        <a:cubicBezTo>
                          <a:pt x="3749449" y="6145863"/>
                          <a:pt x="3668220" y="6068355"/>
                          <a:pt x="3357274" y="6095544"/>
                        </a:cubicBezTo>
                        <a:cubicBezTo>
                          <a:pt x="3046328" y="6122733"/>
                          <a:pt x="3038691" y="6062372"/>
                          <a:pt x="2894202" y="6095544"/>
                        </a:cubicBezTo>
                        <a:cubicBezTo>
                          <a:pt x="2749713" y="6128716"/>
                          <a:pt x="2489709" y="6024638"/>
                          <a:pt x="2199593" y="6095544"/>
                        </a:cubicBezTo>
                        <a:cubicBezTo>
                          <a:pt x="1909477" y="6166450"/>
                          <a:pt x="1948630" y="6087804"/>
                          <a:pt x="1852289" y="6095544"/>
                        </a:cubicBezTo>
                        <a:cubicBezTo>
                          <a:pt x="1755948" y="6103284"/>
                          <a:pt x="1390526" y="6074870"/>
                          <a:pt x="1273449" y="6095544"/>
                        </a:cubicBezTo>
                        <a:cubicBezTo>
                          <a:pt x="1156372" y="6116218"/>
                          <a:pt x="1134871" y="6091903"/>
                          <a:pt x="1041913" y="6095544"/>
                        </a:cubicBezTo>
                        <a:cubicBezTo>
                          <a:pt x="948955" y="6099185"/>
                          <a:pt x="246047" y="5998846"/>
                          <a:pt x="0" y="6095544"/>
                        </a:cubicBezTo>
                        <a:cubicBezTo>
                          <a:pt x="-18518" y="5966604"/>
                          <a:pt x="10441" y="5781024"/>
                          <a:pt x="0" y="5541404"/>
                        </a:cubicBezTo>
                        <a:cubicBezTo>
                          <a:pt x="-10441" y="5301784"/>
                          <a:pt x="22311" y="5119208"/>
                          <a:pt x="0" y="4926308"/>
                        </a:cubicBezTo>
                        <a:cubicBezTo>
                          <a:pt x="-22311" y="4733408"/>
                          <a:pt x="20908" y="4498397"/>
                          <a:pt x="0" y="4311212"/>
                        </a:cubicBezTo>
                        <a:cubicBezTo>
                          <a:pt x="-20908" y="4124027"/>
                          <a:pt x="17057" y="4017121"/>
                          <a:pt x="0" y="3878983"/>
                        </a:cubicBezTo>
                        <a:cubicBezTo>
                          <a:pt x="-17057" y="3740845"/>
                          <a:pt x="4335" y="3358085"/>
                          <a:pt x="0" y="3202931"/>
                        </a:cubicBezTo>
                        <a:cubicBezTo>
                          <a:pt x="-4335" y="3047777"/>
                          <a:pt x="58477" y="2828312"/>
                          <a:pt x="0" y="2648791"/>
                        </a:cubicBezTo>
                        <a:cubicBezTo>
                          <a:pt x="-58477" y="2469270"/>
                          <a:pt x="21077" y="2354777"/>
                          <a:pt x="0" y="2277517"/>
                        </a:cubicBezTo>
                        <a:cubicBezTo>
                          <a:pt x="-21077" y="2200257"/>
                          <a:pt x="51849" y="1934864"/>
                          <a:pt x="0" y="1723377"/>
                        </a:cubicBezTo>
                        <a:cubicBezTo>
                          <a:pt x="-51849" y="1511890"/>
                          <a:pt x="1210" y="1329563"/>
                          <a:pt x="0" y="1230192"/>
                        </a:cubicBezTo>
                        <a:cubicBezTo>
                          <a:pt x="-1210" y="1130821"/>
                          <a:pt x="29090" y="887117"/>
                          <a:pt x="0" y="737007"/>
                        </a:cubicBezTo>
                        <a:cubicBezTo>
                          <a:pt x="-29090" y="586897"/>
                          <a:pt x="36937" y="17318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1D8A2CAD-EAE3-15F1-874B-35161FF92A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26256" y="5959251"/>
            <a:ext cx="558146" cy="558146"/>
          </a:xfrm>
          <a:prstGeom prst="rect">
            <a:avLst/>
          </a:prstGeom>
        </p:spPr>
      </p:pic>
      <p:sp>
        <p:nvSpPr>
          <p:cNvPr id="8" name="Rectangle 7">
            <a:extLst>
              <a:ext uri="{FF2B5EF4-FFF2-40B4-BE49-F238E27FC236}">
                <a16:creationId xmlns:a16="http://schemas.microsoft.com/office/drawing/2014/main" id="{3E56535D-AAE1-B1C9-BE7B-EEA3954DA0B1}"/>
              </a:ext>
            </a:extLst>
          </p:cNvPr>
          <p:cNvSpPr/>
          <p:nvPr/>
        </p:nvSpPr>
        <p:spPr>
          <a:xfrm>
            <a:off x="553671" y="6224631"/>
            <a:ext cx="3926049" cy="3181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2" descr="8 Things You Didn't Know About Pac-Man – Found Item Clothing">
            <a:extLst>
              <a:ext uri="{FF2B5EF4-FFF2-40B4-BE49-F238E27FC236}">
                <a16:creationId xmlns:a16="http://schemas.microsoft.com/office/drawing/2014/main" id="{F04061F7-EABA-05DD-83B9-28FB7C074B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3622" y="6097960"/>
            <a:ext cx="432458" cy="479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643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E7218290-08E7-4AB8-8549-F625B01F0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4DD18D-D88B-D066-4B51-7D9AE66F3E68}"/>
              </a:ext>
            </a:extLst>
          </p:cNvPr>
          <p:cNvSpPr>
            <a:spLocks noGrp="1"/>
          </p:cNvSpPr>
          <p:nvPr>
            <p:ph type="title"/>
          </p:nvPr>
        </p:nvSpPr>
        <p:spPr>
          <a:xfrm>
            <a:off x="1143000" y="762001"/>
            <a:ext cx="5295262" cy="1141004"/>
          </a:xfrm>
        </p:spPr>
        <p:txBody>
          <a:bodyPr>
            <a:normAutofit/>
          </a:bodyPr>
          <a:lstStyle/>
          <a:p>
            <a:pPr>
              <a:lnSpc>
                <a:spcPct val="110000"/>
              </a:lnSpc>
            </a:pPr>
            <a:r>
              <a:rPr lang="en-US" sz="2000" dirty="0"/>
              <a:t>Explaining the </a:t>
            </a:r>
            <a:r>
              <a:rPr lang="en-US" sz="2000" dirty="0" err="1"/>
              <a:t>AllowPlayertomove</a:t>
            </a:r>
            <a:r>
              <a:rPr lang="en-US" sz="2000" dirty="0"/>
              <a:t>() function</a:t>
            </a:r>
            <a:endParaRPr lang="en-GB" sz="2000" dirty="0"/>
          </a:p>
        </p:txBody>
      </p:sp>
      <p:sp>
        <p:nvSpPr>
          <p:cNvPr id="3" name="Content Placeholder 2">
            <a:extLst>
              <a:ext uri="{FF2B5EF4-FFF2-40B4-BE49-F238E27FC236}">
                <a16:creationId xmlns:a16="http://schemas.microsoft.com/office/drawing/2014/main" id="{B39D9900-7782-D216-782E-D5E7BFB879B0}"/>
              </a:ext>
            </a:extLst>
          </p:cNvPr>
          <p:cNvSpPr>
            <a:spLocks noGrp="1"/>
          </p:cNvSpPr>
          <p:nvPr>
            <p:ph idx="1"/>
          </p:nvPr>
        </p:nvSpPr>
        <p:spPr>
          <a:xfrm>
            <a:off x="1104897" y="2259698"/>
            <a:ext cx="4773389" cy="3836301"/>
          </a:xfrm>
        </p:spPr>
        <p:txBody>
          <a:bodyPr>
            <a:normAutofit/>
          </a:bodyPr>
          <a:lstStyle/>
          <a:p>
            <a:pPr>
              <a:lnSpc>
                <a:spcPct val="120000"/>
              </a:lnSpc>
            </a:pPr>
            <a:r>
              <a:rPr lang="en-US" sz="1300" dirty="0"/>
              <a:t>This is based in the </a:t>
            </a:r>
            <a:r>
              <a:rPr lang="en-US" sz="1300" dirty="0" err="1"/>
              <a:t>movefuncion</a:t>
            </a:r>
            <a:r>
              <a:rPr lang="en-US" sz="1300" dirty="0"/>
              <a:t> script</a:t>
            </a:r>
          </a:p>
          <a:p>
            <a:pPr>
              <a:lnSpc>
                <a:spcPct val="120000"/>
              </a:lnSpc>
            </a:pPr>
            <a:r>
              <a:rPr lang="en-US" sz="1300" dirty="0"/>
              <a:t>It allows the user to reverse directions</a:t>
            </a:r>
          </a:p>
          <a:p>
            <a:pPr>
              <a:lnSpc>
                <a:spcPct val="120000"/>
              </a:lnSpc>
            </a:pPr>
            <a:r>
              <a:rPr lang="en-US" sz="1300" dirty="0"/>
              <a:t>It calls upon the method </a:t>
            </a:r>
            <a:r>
              <a:rPr lang="en-US" sz="1300" dirty="0" err="1"/>
              <a:t>PlayerConstrictedWaypoint</a:t>
            </a:r>
            <a:r>
              <a:rPr lang="en-US" sz="1300" dirty="0"/>
              <a:t> (will be discussed in the helper/getter section)</a:t>
            </a:r>
          </a:p>
          <a:p>
            <a:pPr>
              <a:lnSpc>
                <a:spcPct val="120000"/>
              </a:lnSpc>
            </a:pPr>
            <a:r>
              <a:rPr lang="en-US" sz="1300" dirty="0"/>
              <a:t>Pacman will carry on moving until he reaches a waypoint that does not allow him to travel In the vector direction he is going in</a:t>
            </a:r>
          </a:p>
          <a:p>
            <a:pPr>
              <a:lnSpc>
                <a:spcPct val="120000"/>
              </a:lnSpc>
            </a:pPr>
            <a:r>
              <a:rPr lang="en-US" sz="1300" dirty="0" err="1"/>
              <a:t>PacMan</a:t>
            </a:r>
            <a:r>
              <a:rPr lang="en-US" sz="1300" dirty="0"/>
              <a:t> can only change direction once </a:t>
            </a:r>
            <a:r>
              <a:rPr lang="en-US" sz="1300" dirty="0" err="1"/>
              <a:t>PlayerConstrictedWaypoint</a:t>
            </a:r>
            <a:r>
              <a:rPr lang="en-US" sz="1300" dirty="0"/>
              <a:t> is true</a:t>
            </a:r>
          </a:p>
          <a:p>
            <a:pPr>
              <a:lnSpc>
                <a:spcPct val="120000"/>
              </a:lnSpc>
            </a:pPr>
            <a:r>
              <a:rPr lang="en-US" sz="1300" dirty="0"/>
              <a:t>The field </a:t>
            </a:r>
            <a:r>
              <a:rPr lang="en-US" sz="1300" dirty="0" err="1"/>
              <a:t>ChooseMovementPosition</a:t>
            </a:r>
            <a:r>
              <a:rPr lang="en-US" sz="1300" dirty="0"/>
              <a:t> essentially stores what a user has inputted then will change the movement of </a:t>
            </a:r>
            <a:r>
              <a:rPr lang="en-US" sz="1300" dirty="0" err="1"/>
              <a:t>PacMan</a:t>
            </a:r>
            <a:r>
              <a:rPr lang="en-US" sz="1300" dirty="0"/>
              <a:t> when the object has reached a waypoint</a:t>
            </a:r>
          </a:p>
        </p:txBody>
      </p:sp>
      <p:sp>
        <p:nvSpPr>
          <p:cNvPr id="40" name="Oval 39">
            <a:extLst>
              <a:ext uri="{FF2B5EF4-FFF2-40B4-BE49-F238E27FC236}">
                <a16:creationId xmlns:a16="http://schemas.microsoft.com/office/drawing/2014/main" id="{CE9A9457-874F-4EEB-BF07-9CEA561C11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9965" y="1114197"/>
            <a:ext cx="4629606" cy="46296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CA26DFA-96CA-B038-307A-24DF7BFA3179}"/>
              </a:ext>
            </a:extLst>
          </p:cNvPr>
          <p:cNvPicPr>
            <a:picLocks noChangeAspect="1"/>
          </p:cNvPicPr>
          <p:nvPr/>
        </p:nvPicPr>
        <p:blipFill>
          <a:blip r:embed="rId2"/>
          <a:stretch>
            <a:fillRect/>
          </a:stretch>
        </p:blipFill>
        <p:spPr>
          <a:xfrm>
            <a:off x="7488529" y="2395483"/>
            <a:ext cx="1305373" cy="436656"/>
          </a:xfrm>
          <a:prstGeom prst="rect">
            <a:avLst/>
          </a:prstGeom>
        </p:spPr>
      </p:pic>
      <p:pic>
        <p:nvPicPr>
          <p:cNvPr id="7" name="Picture 6">
            <a:extLst>
              <a:ext uri="{FF2B5EF4-FFF2-40B4-BE49-F238E27FC236}">
                <a16:creationId xmlns:a16="http://schemas.microsoft.com/office/drawing/2014/main" id="{1E4E2EE9-5C51-11CE-B8EB-7D0D0AC034FD}"/>
              </a:ext>
            </a:extLst>
          </p:cNvPr>
          <p:cNvPicPr>
            <a:picLocks noChangeAspect="1"/>
          </p:cNvPicPr>
          <p:nvPr/>
        </p:nvPicPr>
        <p:blipFill>
          <a:blip r:embed="rId3"/>
          <a:stretch>
            <a:fillRect/>
          </a:stretch>
        </p:blipFill>
        <p:spPr>
          <a:xfrm>
            <a:off x="9115635" y="2289756"/>
            <a:ext cx="1302300" cy="978377"/>
          </a:xfrm>
          <a:prstGeom prst="rect">
            <a:avLst/>
          </a:prstGeom>
        </p:spPr>
      </p:pic>
      <p:pic>
        <p:nvPicPr>
          <p:cNvPr id="9" name="Picture 8">
            <a:extLst>
              <a:ext uri="{FF2B5EF4-FFF2-40B4-BE49-F238E27FC236}">
                <a16:creationId xmlns:a16="http://schemas.microsoft.com/office/drawing/2014/main" id="{C743A175-8943-AC2C-A467-21427546EDB1}"/>
              </a:ext>
            </a:extLst>
          </p:cNvPr>
          <p:cNvPicPr>
            <a:picLocks noChangeAspect="1"/>
          </p:cNvPicPr>
          <p:nvPr/>
        </p:nvPicPr>
        <p:blipFill>
          <a:blip r:embed="rId4"/>
          <a:stretch>
            <a:fillRect/>
          </a:stretch>
        </p:blipFill>
        <p:spPr>
          <a:xfrm>
            <a:off x="7491602" y="3933058"/>
            <a:ext cx="1303565" cy="622259"/>
          </a:xfrm>
          <a:prstGeom prst="rect">
            <a:avLst/>
          </a:prstGeom>
        </p:spPr>
      </p:pic>
      <p:pic>
        <p:nvPicPr>
          <p:cNvPr id="11" name="Picture 10">
            <a:extLst>
              <a:ext uri="{FF2B5EF4-FFF2-40B4-BE49-F238E27FC236}">
                <a16:creationId xmlns:a16="http://schemas.microsoft.com/office/drawing/2014/main" id="{4D93D936-6A8E-8840-BE88-35FDAC55E783}"/>
              </a:ext>
            </a:extLst>
          </p:cNvPr>
          <p:cNvPicPr>
            <a:picLocks noChangeAspect="1"/>
          </p:cNvPicPr>
          <p:nvPr/>
        </p:nvPicPr>
        <p:blipFill>
          <a:blip r:embed="rId5"/>
          <a:stretch>
            <a:fillRect/>
          </a:stretch>
        </p:blipFill>
        <p:spPr>
          <a:xfrm>
            <a:off x="9115635" y="4008690"/>
            <a:ext cx="1303565" cy="470996"/>
          </a:xfrm>
          <a:prstGeom prst="rect">
            <a:avLst/>
          </a:prstGeom>
        </p:spPr>
      </p:pic>
      <p:sp>
        <p:nvSpPr>
          <p:cNvPr id="10" name="Rectangle 9">
            <a:extLst>
              <a:ext uri="{FF2B5EF4-FFF2-40B4-BE49-F238E27FC236}">
                <a16:creationId xmlns:a16="http://schemas.microsoft.com/office/drawing/2014/main" id="{C8C419F9-FE05-97BD-68CA-BDCBBEB8CC08}"/>
              </a:ext>
            </a:extLst>
          </p:cNvPr>
          <p:cNvSpPr/>
          <p:nvPr/>
        </p:nvSpPr>
        <p:spPr>
          <a:xfrm>
            <a:off x="307596" y="232666"/>
            <a:ext cx="11660468" cy="6392668"/>
          </a:xfrm>
          <a:prstGeom prst="rect">
            <a:avLst/>
          </a:prstGeom>
          <a:noFill/>
          <a:ln w="38100">
            <a:solidFill>
              <a:srgbClr val="FF0000"/>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36CC28D6-F4F3-4C06-9D46-F0BC47C4BFFD}"/>
              </a:ext>
            </a:extLst>
          </p:cNvPr>
          <p:cNvSpPr/>
          <p:nvPr/>
        </p:nvSpPr>
        <p:spPr>
          <a:xfrm>
            <a:off x="658909" y="510913"/>
            <a:ext cx="10874180" cy="5836174"/>
          </a:xfrm>
          <a:prstGeom prst="rect">
            <a:avLst/>
          </a:prstGeom>
          <a:noFill/>
          <a:ln w="98425" cap="rnd" cmpd="dbl">
            <a:solidFill>
              <a:srgbClr val="FFFF00"/>
            </a:solidFill>
            <a:prstDash val="sysDot"/>
            <a:round/>
            <a:extLst>
              <a:ext uri="{C807C97D-BFC1-408E-A445-0C87EB9F89A2}">
                <ask:lineSketchStyleProps xmlns:ask="http://schemas.microsoft.com/office/drawing/2018/sketchyshapes" sd="1219033472">
                  <a:custGeom>
                    <a:avLst/>
                    <a:gdLst>
                      <a:gd name="connsiteX0" fmla="*/ 0 w 11576807"/>
                      <a:gd name="connsiteY0" fmla="*/ 0 h 6095544"/>
                      <a:gd name="connsiteX1" fmla="*/ 463072 w 11576807"/>
                      <a:gd name="connsiteY1" fmla="*/ 0 h 6095544"/>
                      <a:gd name="connsiteX2" fmla="*/ 694608 w 11576807"/>
                      <a:gd name="connsiteY2" fmla="*/ 0 h 6095544"/>
                      <a:gd name="connsiteX3" fmla="*/ 1504985 w 11576807"/>
                      <a:gd name="connsiteY3" fmla="*/ 0 h 6095544"/>
                      <a:gd name="connsiteX4" fmla="*/ 1968057 w 11576807"/>
                      <a:gd name="connsiteY4" fmla="*/ 0 h 6095544"/>
                      <a:gd name="connsiteX5" fmla="*/ 2431129 w 11576807"/>
                      <a:gd name="connsiteY5" fmla="*/ 0 h 6095544"/>
                      <a:gd name="connsiteX6" fmla="*/ 3241506 w 11576807"/>
                      <a:gd name="connsiteY6" fmla="*/ 0 h 6095544"/>
                      <a:gd name="connsiteX7" fmla="*/ 3588810 w 11576807"/>
                      <a:gd name="connsiteY7" fmla="*/ 0 h 6095544"/>
                      <a:gd name="connsiteX8" fmla="*/ 4399187 w 11576807"/>
                      <a:gd name="connsiteY8" fmla="*/ 0 h 6095544"/>
                      <a:gd name="connsiteX9" fmla="*/ 5209563 w 11576807"/>
                      <a:gd name="connsiteY9" fmla="*/ 0 h 6095544"/>
                      <a:gd name="connsiteX10" fmla="*/ 5788404 w 11576807"/>
                      <a:gd name="connsiteY10" fmla="*/ 0 h 6095544"/>
                      <a:gd name="connsiteX11" fmla="*/ 6598780 w 11576807"/>
                      <a:gd name="connsiteY11" fmla="*/ 0 h 6095544"/>
                      <a:gd name="connsiteX12" fmla="*/ 7061852 w 11576807"/>
                      <a:gd name="connsiteY12" fmla="*/ 0 h 6095544"/>
                      <a:gd name="connsiteX13" fmla="*/ 7524925 w 11576807"/>
                      <a:gd name="connsiteY13" fmla="*/ 0 h 6095544"/>
                      <a:gd name="connsiteX14" fmla="*/ 8219533 w 11576807"/>
                      <a:gd name="connsiteY14" fmla="*/ 0 h 6095544"/>
                      <a:gd name="connsiteX15" fmla="*/ 8682605 w 11576807"/>
                      <a:gd name="connsiteY15" fmla="*/ 0 h 6095544"/>
                      <a:gd name="connsiteX16" fmla="*/ 9492982 w 11576807"/>
                      <a:gd name="connsiteY16" fmla="*/ 0 h 6095544"/>
                      <a:gd name="connsiteX17" fmla="*/ 10303358 w 11576807"/>
                      <a:gd name="connsiteY17" fmla="*/ 0 h 6095544"/>
                      <a:gd name="connsiteX18" fmla="*/ 10882199 w 11576807"/>
                      <a:gd name="connsiteY18" fmla="*/ 0 h 6095544"/>
                      <a:gd name="connsiteX19" fmla="*/ 11576807 w 11576807"/>
                      <a:gd name="connsiteY19" fmla="*/ 0 h 6095544"/>
                      <a:gd name="connsiteX20" fmla="*/ 11576807 w 11576807"/>
                      <a:gd name="connsiteY20" fmla="*/ 371274 h 6095544"/>
                      <a:gd name="connsiteX21" fmla="*/ 11576807 w 11576807"/>
                      <a:gd name="connsiteY21" fmla="*/ 803504 h 6095544"/>
                      <a:gd name="connsiteX22" fmla="*/ 11576807 w 11576807"/>
                      <a:gd name="connsiteY22" fmla="*/ 1418599 h 6095544"/>
                      <a:gd name="connsiteX23" fmla="*/ 11576807 w 11576807"/>
                      <a:gd name="connsiteY23" fmla="*/ 1911784 h 6095544"/>
                      <a:gd name="connsiteX24" fmla="*/ 11576807 w 11576807"/>
                      <a:gd name="connsiteY24" fmla="*/ 2344014 h 6095544"/>
                      <a:gd name="connsiteX25" fmla="*/ 11576807 w 11576807"/>
                      <a:gd name="connsiteY25" fmla="*/ 2959110 h 6095544"/>
                      <a:gd name="connsiteX26" fmla="*/ 11576807 w 11576807"/>
                      <a:gd name="connsiteY26" fmla="*/ 3513250 h 6095544"/>
                      <a:gd name="connsiteX27" fmla="*/ 11576807 w 11576807"/>
                      <a:gd name="connsiteY27" fmla="*/ 4067390 h 6095544"/>
                      <a:gd name="connsiteX28" fmla="*/ 11576807 w 11576807"/>
                      <a:gd name="connsiteY28" fmla="*/ 4743442 h 6095544"/>
                      <a:gd name="connsiteX29" fmla="*/ 11576807 w 11576807"/>
                      <a:gd name="connsiteY29" fmla="*/ 5358537 h 6095544"/>
                      <a:gd name="connsiteX30" fmla="*/ 11576807 w 11576807"/>
                      <a:gd name="connsiteY30" fmla="*/ 6095544 h 6095544"/>
                      <a:gd name="connsiteX31" fmla="*/ 11113735 w 11576807"/>
                      <a:gd name="connsiteY31" fmla="*/ 6095544 h 6095544"/>
                      <a:gd name="connsiteX32" fmla="*/ 10882199 w 11576807"/>
                      <a:gd name="connsiteY32" fmla="*/ 6095544 h 6095544"/>
                      <a:gd name="connsiteX33" fmla="*/ 10187590 w 11576807"/>
                      <a:gd name="connsiteY33" fmla="*/ 6095544 h 6095544"/>
                      <a:gd name="connsiteX34" fmla="*/ 9840286 w 11576807"/>
                      <a:gd name="connsiteY34" fmla="*/ 6095544 h 6095544"/>
                      <a:gd name="connsiteX35" fmla="*/ 9608750 w 11576807"/>
                      <a:gd name="connsiteY35" fmla="*/ 6095544 h 6095544"/>
                      <a:gd name="connsiteX36" fmla="*/ 9261446 w 11576807"/>
                      <a:gd name="connsiteY36" fmla="*/ 6095544 h 6095544"/>
                      <a:gd name="connsiteX37" fmla="*/ 8566837 w 11576807"/>
                      <a:gd name="connsiteY37" fmla="*/ 6095544 h 6095544"/>
                      <a:gd name="connsiteX38" fmla="*/ 8219533 w 11576807"/>
                      <a:gd name="connsiteY38" fmla="*/ 6095544 h 6095544"/>
                      <a:gd name="connsiteX39" fmla="*/ 7987997 w 11576807"/>
                      <a:gd name="connsiteY39" fmla="*/ 6095544 h 6095544"/>
                      <a:gd name="connsiteX40" fmla="*/ 7640693 w 11576807"/>
                      <a:gd name="connsiteY40" fmla="*/ 6095544 h 6095544"/>
                      <a:gd name="connsiteX41" fmla="*/ 7177620 w 11576807"/>
                      <a:gd name="connsiteY41" fmla="*/ 6095544 h 6095544"/>
                      <a:gd name="connsiteX42" fmla="*/ 6598780 w 11576807"/>
                      <a:gd name="connsiteY42" fmla="*/ 6095544 h 6095544"/>
                      <a:gd name="connsiteX43" fmla="*/ 6251476 w 11576807"/>
                      <a:gd name="connsiteY43" fmla="*/ 6095544 h 6095544"/>
                      <a:gd name="connsiteX44" fmla="*/ 5441099 w 11576807"/>
                      <a:gd name="connsiteY44" fmla="*/ 6095544 h 6095544"/>
                      <a:gd name="connsiteX45" fmla="*/ 4862259 w 11576807"/>
                      <a:gd name="connsiteY45" fmla="*/ 6095544 h 6095544"/>
                      <a:gd name="connsiteX46" fmla="*/ 4051882 w 11576807"/>
                      <a:gd name="connsiteY46" fmla="*/ 6095544 h 6095544"/>
                      <a:gd name="connsiteX47" fmla="*/ 3357274 w 11576807"/>
                      <a:gd name="connsiteY47" fmla="*/ 6095544 h 6095544"/>
                      <a:gd name="connsiteX48" fmla="*/ 2894202 w 11576807"/>
                      <a:gd name="connsiteY48" fmla="*/ 6095544 h 6095544"/>
                      <a:gd name="connsiteX49" fmla="*/ 2199593 w 11576807"/>
                      <a:gd name="connsiteY49" fmla="*/ 6095544 h 6095544"/>
                      <a:gd name="connsiteX50" fmla="*/ 1852289 w 11576807"/>
                      <a:gd name="connsiteY50" fmla="*/ 6095544 h 6095544"/>
                      <a:gd name="connsiteX51" fmla="*/ 1273449 w 11576807"/>
                      <a:gd name="connsiteY51" fmla="*/ 6095544 h 6095544"/>
                      <a:gd name="connsiteX52" fmla="*/ 1041913 w 11576807"/>
                      <a:gd name="connsiteY52" fmla="*/ 6095544 h 6095544"/>
                      <a:gd name="connsiteX53" fmla="*/ 0 w 11576807"/>
                      <a:gd name="connsiteY53" fmla="*/ 6095544 h 6095544"/>
                      <a:gd name="connsiteX54" fmla="*/ 0 w 11576807"/>
                      <a:gd name="connsiteY54" fmla="*/ 5541404 h 6095544"/>
                      <a:gd name="connsiteX55" fmla="*/ 0 w 11576807"/>
                      <a:gd name="connsiteY55" fmla="*/ 4926308 h 6095544"/>
                      <a:gd name="connsiteX56" fmla="*/ 0 w 11576807"/>
                      <a:gd name="connsiteY56" fmla="*/ 4311212 h 6095544"/>
                      <a:gd name="connsiteX57" fmla="*/ 0 w 11576807"/>
                      <a:gd name="connsiteY57" fmla="*/ 3878983 h 6095544"/>
                      <a:gd name="connsiteX58" fmla="*/ 0 w 11576807"/>
                      <a:gd name="connsiteY58" fmla="*/ 3202931 h 6095544"/>
                      <a:gd name="connsiteX59" fmla="*/ 0 w 11576807"/>
                      <a:gd name="connsiteY59" fmla="*/ 2648791 h 6095544"/>
                      <a:gd name="connsiteX60" fmla="*/ 0 w 11576807"/>
                      <a:gd name="connsiteY60" fmla="*/ 2277517 h 6095544"/>
                      <a:gd name="connsiteX61" fmla="*/ 0 w 11576807"/>
                      <a:gd name="connsiteY61" fmla="*/ 1723377 h 6095544"/>
                      <a:gd name="connsiteX62" fmla="*/ 0 w 11576807"/>
                      <a:gd name="connsiteY62" fmla="*/ 1230192 h 6095544"/>
                      <a:gd name="connsiteX63" fmla="*/ 0 w 11576807"/>
                      <a:gd name="connsiteY63" fmla="*/ 737007 h 6095544"/>
                      <a:gd name="connsiteX64" fmla="*/ 0 w 11576807"/>
                      <a:gd name="connsiteY64" fmla="*/ 0 h 609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1576807" h="6095544" extrusionOk="0">
                        <a:moveTo>
                          <a:pt x="0" y="0"/>
                        </a:moveTo>
                        <a:cubicBezTo>
                          <a:pt x="177389" y="-34598"/>
                          <a:pt x="268181" y="23336"/>
                          <a:pt x="463072" y="0"/>
                        </a:cubicBezTo>
                        <a:cubicBezTo>
                          <a:pt x="657963" y="-23336"/>
                          <a:pt x="642639" y="19667"/>
                          <a:pt x="694608" y="0"/>
                        </a:cubicBezTo>
                        <a:cubicBezTo>
                          <a:pt x="746577" y="-19667"/>
                          <a:pt x="1168823" y="31847"/>
                          <a:pt x="1504985" y="0"/>
                        </a:cubicBezTo>
                        <a:cubicBezTo>
                          <a:pt x="1841147" y="-31847"/>
                          <a:pt x="1793374" y="20634"/>
                          <a:pt x="1968057" y="0"/>
                        </a:cubicBezTo>
                        <a:cubicBezTo>
                          <a:pt x="2142740" y="-20634"/>
                          <a:pt x="2218158" y="37414"/>
                          <a:pt x="2431129" y="0"/>
                        </a:cubicBezTo>
                        <a:cubicBezTo>
                          <a:pt x="2644100" y="-37414"/>
                          <a:pt x="2948592" y="84486"/>
                          <a:pt x="3241506" y="0"/>
                        </a:cubicBezTo>
                        <a:cubicBezTo>
                          <a:pt x="3534420" y="-84486"/>
                          <a:pt x="3518085" y="34411"/>
                          <a:pt x="3588810" y="0"/>
                        </a:cubicBezTo>
                        <a:cubicBezTo>
                          <a:pt x="3659535" y="-34411"/>
                          <a:pt x="4145390" y="33304"/>
                          <a:pt x="4399187" y="0"/>
                        </a:cubicBezTo>
                        <a:cubicBezTo>
                          <a:pt x="4652984" y="-33304"/>
                          <a:pt x="4861148" y="41027"/>
                          <a:pt x="5209563" y="0"/>
                        </a:cubicBezTo>
                        <a:cubicBezTo>
                          <a:pt x="5557978" y="-41027"/>
                          <a:pt x="5655551" y="7884"/>
                          <a:pt x="5788404" y="0"/>
                        </a:cubicBezTo>
                        <a:cubicBezTo>
                          <a:pt x="5921257" y="-7884"/>
                          <a:pt x="6307212" y="80902"/>
                          <a:pt x="6598780" y="0"/>
                        </a:cubicBezTo>
                        <a:cubicBezTo>
                          <a:pt x="6890348" y="-80902"/>
                          <a:pt x="6848008" y="48238"/>
                          <a:pt x="7061852" y="0"/>
                        </a:cubicBezTo>
                        <a:cubicBezTo>
                          <a:pt x="7275696" y="-48238"/>
                          <a:pt x="7329979" y="5612"/>
                          <a:pt x="7524925" y="0"/>
                        </a:cubicBezTo>
                        <a:cubicBezTo>
                          <a:pt x="7719871" y="-5612"/>
                          <a:pt x="7908734" y="69683"/>
                          <a:pt x="8219533" y="0"/>
                        </a:cubicBezTo>
                        <a:cubicBezTo>
                          <a:pt x="8530332" y="-69683"/>
                          <a:pt x="8564646" y="30085"/>
                          <a:pt x="8682605" y="0"/>
                        </a:cubicBezTo>
                        <a:cubicBezTo>
                          <a:pt x="8800564" y="-30085"/>
                          <a:pt x="9236272" y="76137"/>
                          <a:pt x="9492982" y="0"/>
                        </a:cubicBezTo>
                        <a:cubicBezTo>
                          <a:pt x="9749692" y="-76137"/>
                          <a:pt x="9937230" y="58333"/>
                          <a:pt x="10303358" y="0"/>
                        </a:cubicBezTo>
                        <a:cubicBezTo>
                          <a:pt x="10669486" y="-58333"/>
                          <a:pt x="10639632" y="57081"/>
                          <a:pt x="10882199" y="0"/>
                        </a:cubicBezTo>
                        <a:cubicBezTo>
                          <a:pt x="11124766" y="-57081"/>
                          <a:pt x="11414557" y="41696"/>
                          <a:pt x="11576807" y="0"/>
                        </a:cubicBezTo>
                        <a:cubicBezTo>
                          <a:pt x="11606287" y="133953"/>
                          <a:pt x="11557651" y="259529"/>
                          <a:pt x="11576807" y="371274"/>
                        </a:cubicBezTo>
                        <a:cubicBezTo>
                          <a:pt x="11595963" y="483019"/>
                          <a:pt x="11556541" y="676332"/>
                          <a:pt x="11576807" y="803504"/>
                        </a:cubicBezTo>
                        <a:cubicBezTo>
                          <a:pt x="11597073" y="930676"/>
                          <a:pt x="11573157" y="1160991"/>
                          <a:pt x="11576807" y="1418599"/>
                        </a:cubicBezTo>
                        <a:cubicBezTo>
                          <a:pt x="11580457" y="1676207"/>
                          <a:pt x="11533422" y="1669346"/>
                          <a:pt x="11576807" y="1911784"/>
                        </a:cubicBezTo>
                        <a:cubicBezTo>
                          <a:pt x="11620192" y="2154223"/>
                          <a:pt x="11566330" y="2169462"/>
                          <a:pt x="11576807" y="2344014"/>
                        </a:cubicBezTo>
                        <a:cubicBezTo>
                          <a:pt x="11587284" y="2518566"/>
                          <a:pt x="11506131" y="2782421"/>
                          <a:pt x="11576807" y="2959110"/>
                        </a:cubicBezTo>
                        <a:cubicBezTo>
                          <a:pt x="11647483" y="3135799"/>
                          <a:pt x="11529232" y="3317636"/>
                          <a:pt x="11576807" y="3513250"/>
                        </a:cubicBezTo>
                        <a:cubicBezTo>
                          <a:pt x="11624382" y="3708864"/>
                          <a:pt x="11558173" y="3799967"/>
                          <a:pt x="11576807" y="4067390"/>
                        </a:cubicBezTo>
                        <a:cubicBezTo>
                          <a:pt x="11595441" y="4334813"/>
                          <a:pt x="11502368" y="4434393"/>
                          <a:pt x="11576807" y="4743442"/>
                        </a:cubicBezTo>
                        <a:cubicBezTo>
                          <a:pt x="11651246" y="5052491"/>
                          <a:pt x="11564024" y="5217521"/>
                          <a:pt x="11576807" y="5358537"/>
                        </a:cubicBezTo>
                        <a:cubicBezTo>
                          <a:pt x="11589590" y="5499554"/>
                          <a:pt x="11568957" y="5903076"/>
                          <a:pt x="11576807" y="6095544"/>
                        </a:cubicBezTo>
                        <a:cubicBezTo>
                          <a:pt x="11404186" y="6134974"/>
                          <a:pt x="11305296" y="6083314"/>
                          <a:pt x="11113735" y="6095544"/>
                        </a:cubicBezTo>
                        <a:cubicBezTo>
                          <a:pt x="10922174" y="6107774"/>
                          <a:pt x="10968840" y="6069404"/>
                          <a:pt x="10882199" y="6095544"/>
                        </a:cubicBezTo>
                        <a:cubicBezTo>
                          <a:pt x="10795558" y="6121684"/>
                          <a:pt x="10396636" y="6093357"/>
                          <a:pt x="10187590" y="6095544"/>
                        </a:cubicBezTo>
                        <a:cubicBezTo>
                          <a:pt x="9978544" y="6097731"/>
                          <a:pt x="9938178" y="6059519"/>
                          <a:pt x="9840286" y="6095544"/>
                        </a:cubicBezTo>
                        <a:cubicBezTo>
                          <a:pt x="9742394" y="6131569"/>
                          <a:pt x="9684808" y="6075301"/>
                          <a:pt x="9608750" y="6095544"/>
                        </a:cubicBezTo>
                        <a:cubicBezTo>
                          <a:pt x="9532692" y="6115787"/>
                          <a:pt x="9379507" y="6085536"/>
                          <a:pt x="9261446" y="6095544"/>
                        </a:cubicBezTo>
                        <a:cubicBezTo>
                          <a:pt x="9143385" y="6105552"/>
                          <a:pt x="8849798" y="6075022"/>
                          <a:pt x="8566837" y="6095544"/>
                        </a:cubicBezTo>
                        <a:cubicBezTo>
                          <a:pt x="8283876" y="6116066"/>
                          <a:pt x="8304500" y="6088114"/>
                          <a:pt x="8219533" y="6095544"/>
                        </a:cubicBezTo>
                        <a:cubicBezTo>
                          <a:pt x="8134566" y="6102974"/>
                          <a:pt x="8075571" y="6089933"/>
                          <a:pt x="7987997" y="6095544"/>
                        </a:cubicBezTo>
                        <a:cubicBezTo>
                          <a:pt x="7900423" y="6101155"/>
                          <a:pt x="7777571" y="6084392"/>
                          <a:pt x="7640693" y="6095544"/>
                        </a:cubicBezTo>
                        <a:cubicBezTo>
                          <a:pt x="7503815" y="6106696"/>
                          <a:pt x="7359324" y="6071663"/>
                          <a:pt x="7177620" y="6095544"/>
                        </a:cubicBezTo>
                        <a:cubicBezTo>
                          <a:pt x="6995916" y="6119425"/>
                          <a:pt x="6864093" y="6028872"/>
                          <a:pt x="6598780" y="6095544"/>
                        </a:cubicBezTo>
                        <a:cubicBezTo>
                          <a:pt x="6333467" y="6162216"/>
                          <a:pt x="6352140" y="6075681"/>
                          <a:pt x="6251476" y="6095544"/>
                        </a:cubicBezTo>
                        <a:cubicBezTo>
                          <a:pt x="6150812" y="6115407"/>
                          <a:pt x="5686945" y="6075657"/>
                          <a:pt x="5441099" y="6095544"/>
                        </a:cubicBezTo>
                        <a:cubicBezTo>
                          <a:pt x="5195253" y="6115431"/>
                          <a:pt x="5014264" y="6073388"/>
                          <a:pt x="4862259" y="6095544"/>
                        </a:cubicBezTo>
                        <a:cubicBezTo>
                          <a:pt x="4710254" y="6117700"/>
                          <a:pt x="4354315" y="6045225"/>
                          <a:pt x="4051882" y="6095544"/>
                        </a:cubicBezTo>
                        <a:cubicBezTo>
                          <a:pt x="3749449" y="6145863"/>
                          <a:pt x="3668220" y="6068355"/>
                          <a:pt x="3357274" y="6095544"/>
                        </a:cubicBezTo>
                        <a:cubicBezTo>
                          <a:pt x="3046328" y="6122733"/>
                          <a:pt x="3038691" y="6062372"/>
                          <a:pt x="2894202" y="6095544"/>
                        </a:cubicBezTo>
                        <a:cubicBezTo>
                          <a:pt x="2749713" y="6128716"/>
                          <a:pt x="2489709" y="6024638"/>
                          <a:pt x="2199593" y="6095544"/>
                        </a:cubicBezTo>
                        <a:cubicBezTo>
                          <a:pt x="1909477" y="6166450"/>
                          <a:pt x="1948630" y="6087804"/>
                          <a:pt x="1852289" y="6095544"/>
                        </a:cubicBezTo>
                        <a:cubicBezTo>
                          <a:pt x="1755948" y="6103284"/>
                          <a:pt x="1390526" y="6074870"/>
                          <a:pt x="1273449" y="6095544"/>
                        </a:cubicBezTo>
                        <a:cubicBezTo>
                          <a:pt x="1156372" y="6116218"/>
                          <a:pt x="1134871" y="6091903"/>
                          <a:pt x="1041913" y="6095544"/>
                        </a:cubicBezTo>
                        <a:cubicBezTo>
                          <a:pt x="948955" y="6099185"/>
                          <a:pt x="246047" y="5998846"/>
                          <a:pt x="0" y="6095544"/>
                        </a:cubicBezTo>
                        <a:cubicBezTo>
                          <a:pt x="-18518" y="5966604"/>
                          <a:pt x="10441" y="5781024"/>
                          <a:pt x="0" y="5541404"/>
                        </a:cubicBezTo>
                        <a:cubicBezTo>
                          <a:pt x="-10441" y="5301784"/>
                          <a:pt x="22311" y="5119208"/>
                          <a:pt x="0" y="4926308"/>
                        </a:cubicBezTo>
                        <a:cubicBezTo>
                          <a:pt x="-22311" y="4733408"/>
                          <a:pt x="20908" y="4498397"/>
                          <a:pt x="0" y="4311212"/>
                        </a:cubicBezTo>
                        <a:cubicBezTo>
                          <a:pt x="-20908" y="4124027"/>
                          <a:pt x="17057" y="4017121"/>
                          <a:pt x="0" y="3878983"/>
                        </a:cubicBezTo>
                        <a:cubicBezTo>
                          <a:pt x="-17057" y="3740845"/>
                          <a:pt x="4335" y="3358085"/>
                          <a:pt x="0" y="3202931"/>
                        </a:cubicBezTo>
                        <a:cubicBezTo>
                          <a:pt x="-4335" y="3047777"/>
                          <a:pt x="58477" y="2828312"/>
                          <a:pt x="0" y="2648791"/>
                        </a:cubicBezTo>
                        <a:cubicBezTo>
                          <a:pt x="-58477" y="2469270"/>
                          <a:pt x="21077" y="2354777"/>
                          <a:pt x="0" y="2277517"/>
                        </a:cubicBezTo>
                        <a:cubicBezTo>
                          <a:pt x="-21077" y="2200257"/>
                          <a:pt x="51849" y="1934864"/>
                          <a:pt x="0" y="1723377"/>
                        </a:cubicBezTo>
                        <a:cubicBezTo>
                          <a:pt x="-51849" y="1511890"/>
                          <a:pt x="1210" y="1329563"/>
                          <a:pt x="0" y="1230192"/>
                        </a:cubicBezTo>
                        <a:cubicBezTo>
                          <a:pt x="-1210" y="1130821"/>
                          <a:pt x="29090" y="887117"/>
                          <a:pt x="0" y="737007"/>
                        </a:cubicBezTo>
                        <a:cubicBezTo>
                          <a:pt x="-29090" y="586897"/>
                          <a:pt x="36937" y="17318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a:extLst>
              <a:ext uri="{FF2B5EF4-FFF2-40B4-BE49-F238E27FC236}">
                <a16:creationId xmlns:a16="http://schemas.microsoft.com/office/drawing/2014/main" id="{9E96E5C6-BFF1-C6D1-3578-327A8C257D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26256" y="5959251"/>
            <a:ext cx="558146" cy="558146"/>
          </a:xfrm>
          <a:prstGeom prst="rect">
            <a:avLst/>
          </a:prstGeom>
        </p:spPr>
      </p:pic>
      <p:sp>
        <p:nvSpPr>
          <p:cNvPr id="15" name="Rectangle 14">
            <a:extLst>
              <a:ext uri="{FF2B5EF4-FFF2-40B4-BE49-F238E27FC236}">
                <a16:creationId xmlns:a16="http://schemas.microsoft.com/office/drawing/2014/main" id="{52932CB8-70D4-5D51-C33B-AA633E8F1B41}"/>
              </a:ext>
            </a:extLst>
          </p:cNvPr>
          <p:cNvSpPr/>
          <p:nvPr/>
        </p:nvSpPr>
        <p:spPr>
          <a:xfrm>
            <a:off x="553672" y="6199463"/>
            <a:ext cx="4437778" cy="3433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2" descr="8 Things You Didn't Know About Pac-Man – Found Item Clothing">
            <a:extLst>
              <a:ext uri="{FF2B5EF4-FFF2-40B4-BE49-F238E27FC236}">
                <a16:creationId xmlns:a16="http://schemas.microsoft.com/office/drawing/2014/main" id="{716246BE-FC9A-2820-C0A9-638BC6F5E2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49872" y="6118927"/>
            <a:ext cx="432458" cy="479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50539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E7218290-08E7-4AB8-8549-F625B01F0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BDA6C-507C-2882-C9AC-C3C52F220774}"/>
              </a:ext>
            </a:extLst>
          </p:cNvPr>
          <p:cNvSpPr>
            <a:spLocks noGrp="1"/>
          </p:cNvSpPr>
          <p:nvPr>
            <p:ph type="title"/>
          </p:nvPr>
        </p:nvSpPr>
        <p:spPr>
          <a:xfrm>
            <a:off x="1104897" y="762001"/>
            <a:ext cx="5333365" cy="1141004"/>
          </a:xfrm>
        </p:spPr>
        <p:txBody>
          <a:bodyPr>
            <a:normAutofit/>
          </a:bodyPr>
          <a:lstStyle/>
          <a:p>
            <a:pPr>
              <a:lnSpc>
                <a:spcPct val="110000"/>
              </a:lnSpc>
            </a:pPr>
            <a:r>
              <a:rPr lang="en-US" sz="1800" dirty="0"/>
              <a:t>Explaining </a:t>
            </a:r>
            <a:r>
              <a:rPr lang="en-US" sz="1800" dirty="0" err="1"/>
              <a:t>PlayerConstrictedMovements</a:t>
            </a:r>
            <a:r>
              <a:rPr lang="en-US" sz="1800" dirty="0"/>
              <a:t> </a:t>
            </a:r>
            <a:endParaRPr lang="en-GB" sz="1800" dirty="0"/>
          </a:p>
        </p:txBody>
      </p:sp>
      <p:sp>
        <p:nvSpPr>
          <p:cNvPr id="11" name="Content Placeholder 10">
            <a:extLst>
              <a:ext uri="{FF2B5EF4-FFF2-40B4-BE49-F238E27FC236}">
                <a16:creationId xmlns:a16="http://schemas.microsoft.com/office/drawing/2014/main" id="{CA76A513-B0B8-5D60-B8F9-AD07C215BE6B}"/>
              </a:ext>
            </a:extLst>
          </p:cNvPr>
          <p:cNvSpPr>
            <a:spLocks noGrp="1"/>
          </p:cNvSpPr>
          <p:nvPr>
            <p:ph idx="1"/>
          </p:nvPr>
        </p:nvSpPr>
        <p:spPr>
          <a:xfrm>
            <a:off x="1104897" y="2259698"/>
            <a:ext cx="4991103" cy="3836301"/>
          </a:xfrm>
        </p:spPr>
        <p:txBody>
          <a:bodyPr>
            <a:normAutofit/>
          </a:bodyPr>
          <a:lstStyle/>
          <a:p>
            <a:r>
              <a:rPr lang="en-US" dirty="0"/>
              <a:t>Waypoint Position Starts off at zero</a:t>
            </a:r>
          </a:p>
          <a:p>
            <a:r>
              <a:rPr lang="en-US" dirty="0"/>
              <a:t>Waypoint position updates every instance PacMan’s moves</a:t>
            </a:r>
          </a:p>
          <a:p>
            <a:r>
              <a:rPr lang="en-US" dirty="0"/>
              <a:t>There is a waypoint Goal as illustrated</a:t>
            </a:r>
          </a:p>
          <a:p>
            <a:r>
              <a:rPr lang="en-US" dirty="0"/>
              <a:t>So once Waypoint Position becomes Greater than the waypoint Goal position, we constrict PacMan’s Movements</a:t>
            </a:r>
          </a:p>
        </p:txBody>
      </p:sp>
      <p:sp>
        <p:nvSpPr>
          <p:cNvPr id="25" name="Oval 24">
            <a:extLst>
              <a:ext uri="{FF2B5EF4-FFF2-40B4-BE49-F238E27FC236}">
                <a16:creationId xmlns:a16="http://schemas.microsoft.com/office/drawing/2014/main" id="{CE9A9457-874F-4EEB-BF07-9CEA561C11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9965" y="1114197"/>
            <a:ext cx="4629606" cy="46296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8DBB711D-D9C6-990C-6E2B-72528FFC6EF3}"/>
              </a:ext>
            </a:extLst>
          </p:cNvPr>
          <p:cNvPicPr>
            <a:picLocks noChangeAspect="1"/>
          </p:cNvPicPr>
          <p:nvPr/>
        </p:nvPicPr>
        <p:blipFill>
          <a:blip r:embed="rId2"/>
          <a:stretch>
            <a:fillRect/>
          </a:stretch>
        </p:blipFill>
        <p:spPr>
          <a:xfrm>
            <a:off x="7341630" y="2832586"/>
            <a:ext cx="3226275" cy="435547"/>
          </a:xfrm>
          <a:prstGeom prst="rect">
            <a:avLst/>
          </a:prstGeom>
        </p:spPr>
      </p:pic>
      <p:pic>
        <p:nvPicPr>
          <p:cNvPr id="7" name="Picture 6">
            <a:extLst>
              <a:ext uri="{FF2B5EF4-FFF2-40B4-BE49-F238E27FC236}">
                <a16:creationId xmlns:a16="http://schemas.microsoft.com/office/drawing/2014/main" id="{3391F98F-3377-3528-C0FA-BFDCAC112F39}"/>
              </a:ext>
            </a:extLst>
          </p:cNvPr>
          <p:cNvPicPr>
            <a:picLocks noChangeAspect="1"/>
          </p:cNvPicPr>
          <p:nvPr/>
        </p:nvPicPr>
        <p:blipFill>
          <a:blip r:embed="rId3"/>
          <a:stretch>
            <a:fillRect/>
          </a:stretch>
        </p:blipFill>
        <p:spPr>
          <a:xfrm>
            <a:off x="7441395" y="3589866"/>
            <a:ext cx="3031214" cy="1377825"/>
          </a:xfrm>
          <a:prstGeom prst="rect">
            <a:avLst/>
          </a:prstGeom>
        </p:spPr>
      </p:pic>
      <p:sp>
        <p:nvSpPr>
          <p:cNvPr id="8" name="Rectangle 7">
            <a:extLst>
              <a:ext uri="{FF2B5EF4-FFF2-40B4-BE49-F238E27FC236}">
                <a16:creationId xmlns:a16="http://schemas.microsoft.com/office/drawing/2014/main" id="{13246DD2-15A2-C5E2-0E1F-1F46DE5ED6FB}"/>
              </a:ext>
            </a:extLst>
          </p:cNvPr>
          <p:cNvSpPr/>
          <p:nvPr/>
        </p:nvSpPr>
        <p:spPr>
          <a:xfrm>
            <a:off x="307596" y="232666"/>
            <a:ext cx="11660468" cy="6392668"/>
          </a:xfrm>
          <a:prstGeom prst="rect">
            <a:avLst/>
          </a:prstGeom>
          <a:noFill/>
          <a:ln w="38100">
            <a:solidFill>
              <a:srgbClr val="FF0000"/>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2E13B675-C322-D49E-D9CC-391699F74131}"/>
              </a:ext>
            </a:extLst>
          </p:cNvPr>
          <p:cNvSpPr/>
          <p:nvPr/>
        </p:nvSpPr>
        <p:spPr>
          <a:xfrm>
            <a:off x="658909" y="510913"/>
            <a:ext cx="10874180" cy="5836174"/>
          </a:xfrm>
          <a:prstGeom prst="rect">
            <a:avLst/>
          </a:prstGeom>
          <a:noFill/>
          <a:ln w="98425" cap="rnd" cmpd="dbl">
            <a:solidFill>
              <a:srgbClr val="FFFF00"/>
            </a:solidFill>
            <a:prstDash val="sysDot"/>
            <a:round/>
            <a:extLst>
              <a:ext uri="{C807C97D-BFC1-408E-A445-0C87EB9F89A2}">
                <ask:lineSketchStyleProps xmlns:ask="http://schemas.microsoft.com/office/drawing/2018/sketchyshapes" sd="1219033472">
                  <a:custGeom>
                    <a:avLst/>
                    <a:gdLst>
                      <a:gd name="connsiteX0" fmla="*/ 0 w 11576807"/>
                      <a:gd name="connsiteY0" fmla="*/ 0 h 6095544"/>
                      <a:gd name="connsiteX1" fmla="*/ 463072 w 11576807"/>
                      <a:gd name="connsiteY1" fmla="*/ 0 h 6095544"/>
                      <a:gd name="connsiteX2" fmla="*/ 694608 w 11576807"/>
                      <a:gd name="connsiteY2" fmla="*/ 0 h 6095544"/>
                      <a:gd name="connsiteX3" fmla="*/ 1504985 w 11576807"/>
                      <a:gd name="connsiteY3" fmla="*/ 0 h 6095544"/>
                      <a:gd name="connsiteX4" fmla="*/ 1968057 w 11576807"/>
                      <a:gd name="connsiteY4" fmla="*/ 0 h 6095544"/>
                      <a:gd name="connsiteX5" fmla="*/ 2431129 w 11576807"/>
                      <a:gd name="connsiteY5" fmla="*/ 0 h 6095544"/>
                      <a:gd name="connsiteX6" fmla="*/ 3241506 w 11576807"/>
                      <a:gd name="connsiteY6" fmla="*/ 0 h 6095544"/>
                      <a:gd name="connsiteX7" fmla="*/ 3588810 w 11576807"/>
                      <a:gd name="connsiteY7" fmla="*/ 0 h 6095544"/>
                      <a:gd name="connsiteX8" fmla="*/ 4399187 w 11576807"/>
                      <a:gd name="connsiteY8" fmla="*/ 0 h 6095544"/>
                      <a:gd name="connsiteX9" fmla="*/ 5209563 w 11576807"/>
                      <a:gd name="connsiteY9" fmla="*/ 0 h 6095544"/>
                      <a:gd name="connsiteX10" fmla="*/ 5788404 w 11576807"/>
                      <a:gd name="connsiteY10" fmla="*/ 0 h 6095544"/>
                      <a:gd name="connsiteX11" fmla="*/ 6598780 w 11576807"/>
                      <a:gd name="connsiteY11" fmla="*/ 0 h 6095544"/>
                      <a:gd name="connsiteX12" fmla="*/ 7061852 w 11576807"/>
                      <a:gd name="connsiteY12" fmla="*/ 0 h 6095544"/>
                      <a:gd name="connsiteX13" fmla="*/ 7524925 w 11576807"/>
                      <a:gd name="connsiteY13" fmla="*/ 0 h 6095544"/>
                      <a:gd name="connsiteX14" fmla="*/ 8219533 w 11576807"/>
                      <a:gd name="connsiteY14" fmla="*/ 0 h 6095544"/>
                      <a:gd name="connsiteX15" fmla="*/ 8682605 w 11576807"/>
                      <a:gd name="connsiteY15" fmla="*/ 0 h 6095544"/>
                      <a:gd name="connsiteX16" fmla="*/ 9492982 w 11576807"/>
                      <a:gd name="connsiteY16" fmla="*/ 0 h 6095544"/>
                      <a:gd name="connsiteX17" fmla="*/ 10303358 w 11576807"/>
                      <a:gd name="connsiteY17" fmla="*/ 0 h 6095544"/>
                      <a:gd name="connsiteX18" fmla="*/ 10882199 w 11576807"/>
                      <a:gd name="connsiteY18" fmla="*/ 0 h 6095544"/>
                      <a:gd name="connsiteX19" fmla="*/ 11576807 w 11576807"/>
                      <a:gd name="connsiteY19" fmla="*/ 0 h 6095544"/>
                      <a:gd name="connsiteX20" fmla="*/ 11576807 w 11576807"/>
                      <a:gd name="connsiteY20" fmla="*/ 371274 h 6095544"/>
                      <a:gd name="connsiteX21" fmla="*/ 11576807 w 11576807"/>
                      <a:gd name="connsiteY21" fmla="*/ 803504 h 6095544"/>
                      <a:gd name="connsiteX22" fmla="*/ 11576807 w 11576807"/>
                      <a:gd name="connsiteY22" fmla="*/ 1418599 h 6095544"/>
                      <a:gd name="connsiteX23" fmla="*/ 11576807 w 11576807"/>
                      <a:gd name="connsiteY23" fmla="*/ 1911784 h 6095544"/>
                      <a:gd name="connsiteX24" fmla="*/ 11576807 w 11576807"/>
                      <a:gd name="connsiteY24" fmla="*/ 2344014 h 6095544"/>
                      <a:gd name="connsiteX25" fmla="*/ 11576807 w 11576807"/>
                      <a:gd name="connsiteY25" fmla="*/ 2959110 h 6095544"/>
                      <a:gd name="connsiteX26" fmla="*/ 11576807 w 11576807"/>
                      <a:gd name="connsiteY26" fmla="*/ 3513250 h 6095544"/>
                      <a:gd name="connsiteX27" fmla="*/ 11576807 w 11576807"/>
                      <a:gd name="connsiteY27" fmla="*/ 4067390 h 6095544"/>
                      <a:gd name="connsiteX28" fmla="*/ 11576807 w 11576807"/>
                      <a:gd name="connsiteY28" fmla="*/ 4743442 h 6095544"/>
                      <a:gd name="connsiteX29" fmla="*/ 11576807 w 11576807"/>
                      <a:gd name="connsiteY29" fmla="*/ 5358537 h 6095544"/>
                      <a:gd name="connsiteX30" fmla="*/ 11576807 w 11576807"/>
                      <a:gd name="connsiteY30" fmla="*/ 6095544 h 6095544"/>
                      <a:gd name="connsiteX31" fmla="*/ 11113735 w 11576807"/>
                      <a:gd name="connsiteY31" fmla="*/ 6095544 h 6095544"/>
                      <a:gd name="connsiteX32" fmla="*/ 10882199 w 11576807"/>
                      <a:gd name="connsiteY32" fmla="*/ 6095544 h 6095544"/>
                      <a:gd name="connsiteX33" fmla="*/ 10187590 w 11576807"/>
                      <a:gd name="connsiteY33" fmla="*/ 6095544 h 6095544"/>
                      <a:gd name="connsiteX34" fmla="*/ 9840286 w 11576807"/>
                      <a:gd name="connsiteY34" fmla="*/ 6095544 h 6095544"/>
                      <a:gd name="connsiteX35" fmla="*/ 9608750 w 11576807"/>
                      <a:gd name="connsiteY35" fmla="*/ 6095544 h 6095544"/>
                      <a:gd name="connsiteX36" fmla="*/ 9261446 w 11576807"/>
                      <a:gd name="connsiteY36" fmla="*/ 6095544 h 6095544"/>
                      <a:gd name="connsiteX37" fmla="*/ 8566837 w 11576807"/>
                      <a:gd name="connsiteY37" fmla="*/ 6095544 h 6095544"/>
                      <a:gd name="connsiteX38" fmla="*/ 8219533 w 11576807"/>
                      <a:gd name="connsiteY38" fmla="*/ 6095544 h 6095544"/>
                      <a:gd name="connsiteX39" fmla="*/ 7987997 w 11576807"/>
                      <a:gd name="connsiteY39" fmla="*/ 6095544 h 6095544"/>
                      <a:gd name="connsiteX40" fmla="*/ 7640693 w 11576807"/>
                      <a:gd name="connsiteY40" fmla="*/ 6095544 h 6095544"/>
                      <a:gd name="connsiteX41" fmla="*/ 7177620 w 11576807"/>
                      <a:gd name="connsiteY41" fmla="*/ 6095544 h 6095544"/>
                      <a:gd name="connsiteX42" fmla="*/ 6598780 w 11576807"/>
                      <a:gd name="connsiteY42" fmla="*/ 6095544 h 6095544"/>
                      <a:gd name="connsiteX43" fmla="*/ 6251476 w 11576807"/>
                      <a:gd name="connsiteY43" fmla="*/ 6095544 h 6095544"/>
                      <a:gd name="connsiteX44" fmla="*/ 5441099 w 11576807"/>
                      <a:gd name="connsiteY44" fmla="*/ 6095544 h 6095544"/>
                      <a:gd name="connsiteX45" fmla="*/ 4862259 w 11576807"/>
                      <a:gd name="connsiteY45" fmla="*/ 6095544 h 6095544"/>
                      <a:gd name="connsiteX46" fmla="*/ 4051882 w 11576807"/>
                      <a:gd name="connsiteY46" fmla="*/ 6095544 h 6095544"/>
                      <a:gd name="connsiteX47" fmla="*/ 3357274 w 11576807"/>
                      <a:gd name="connsiteY47" fmla="*/ 6095544 h 6095544"/>
                      <a:gd name="connsiteX48" fmla="*/ 2894202 w 11576807"/>
                      <a:gd name="connsiteY48" fmla="*/ 6095544 h 6095544"/>
                      <a:gd name="connsiteX49" fmla="*/ 2199593 w 11576807"/>
                      <a:gd name="connsiteY49" fmla="*/ 6095544 h 6095544"/>
                      <a:gd name="connsiteX50" fmla="*/ 1852289 w 11576807"/>
                      <a:gd name="connsiteY50" fmla="*/ 6095544 h 6095544"/>
                      <a:gd name="connsiteX51" fmla="*/ 1273449 w 11576807"/>
                      <a:gd name="connsiteY51" fmla="*/ 6095544 h 6095544"/>
                      <a:gd name="connsiteX52" fmla="*/ 1041913 w 11576807"/>
                      <a:gd name="connsiteY52" fmla="*/ 6095544 h 6095544"/>
                      <a:gd name="connsiteX53" fmla="*/ 0 w 11576807"/>
                      <a:gd name="connsiteY53" fmla="*/ 6095544 h 6095544"/>
                      <a:gd name="connsiteX54" fmla="*/ 0 w 11576807"/>
                      <a:gd name="connsiteY54" fmla="*/ 5541404 h 6095544"/>
                      <a:gd name="connsiteX55" fmla="*/ 0 w 11576807"/>
                      <a:gd name="connsiteY55" fmla="*/ 4926308 h 6095544"/>
                      <a:gd name="connsiteX56" fmla="*/ 0 w 11576807"/>
                      <a:gd name="connsiteY56" fmla="*/ 4311212 h 6095544"/>
                      <a:gd name="connsiteX57" fmla="*/ 0 w 11576807"/>
                      <a:gd name="connsiteY57" fmla="*/ 3878983 h 6095544"/>
                      <a:gd name="connsiteX58" fmla="*/ 0 w 11576807"/>
                      <a:gd name="connsiteY58" fmla="*/ 3202931 h 6095544"/>
                      <a:gd name="connsiteX59" fmla="*/ 0 w 11576807"/>
                      <a:gd name="connsiteY59" fmla="*/ 2648791 h 6095544"/>
                      <a:gd name="connsiteX60" fmla="*/ 0 w 11576807"/>
                      <a:gd name="connsiteY60" fmla="*/ 2277517 h 6095544"/>
                      <a:gd name="connsiteX61" fmla="*/ 0 w 11576807"/>
                      <a:gd name="connsiteY61" fmla="*/ 1723377 h 6095544"/>
                      <a:gd name="connsiteX62" fmla="*/ 0 w 11576807"/>
                      <a:gd name="connsiteY62" fmla="*/ 1230192 h 6095544"/>
                      <a:gd name="connsiteX63" fmla="*/ 0 w 11576807"/>
                      <a:gd name="connsiteY63" fmla="*/ 737007 h 6095544"/>
                      <a:gd name="connsiteX64" fmla="*/ 0 w 11576807"/>
                      <a:gd name="connsiteY64" fmla="*/ 0 h 609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1576807" h="6095544" extrusionOk="0">
                        <a:moveTo>
                          <a:pt x="0" y="0"/>
                        </a:moveTo>
                        <a:cubicBezTo>
                          <a:pt x="177389" y="-34598"/>
                          <a:pt x="268181" y="23336"/>
                          <a:pt x="463072" y="0"/>
                        </a:cubicBezTo>
                        <a:cubicBezTo>
                          <a:pt x="657963" y="-23336"/>
                          <a:pt x="642639" y="19667"/>
                          <a:pt x="694608" y="0"/>
                        </a:cubicBezTo>
                        <a:cubicBezTo>
                          <a:pt x="746577" y="-19667"/>
                          <a:pt x="1168823" y="31847"/>
                          <a:pt x="1504985" y="0"/>
                        </a:cubicBezTo>
                        <a:cubicBezTo>
                          <a:pt x="1841147" y="-31847"/>
                          <a:pt x="1793374" y="20634"/>
                          <a:pt x="1968057" y="0"/>
                        </a:cubicBezTo>
                        <a:cubicBezTo>
                          <a:pt x="2142740" y="-20634"/>
                          <a:pt x="2218158" y="37414"/>
                          <a:pt x="2431129" y="0"/>
                        </a:cubicBezTo>
                        <a:cubicBezTo>
                          <a:pt x="2644100" y="-37414"/>
                          <a:pt x="2948592" y="84486"/>
                          <a:pt x="3241506" y="0"/>
                        </a:cubicBezTo>
                        <a:cubicBezTo>
                          <a:pt x="3534420" y="-84486"/>
                          <a:pt x="3518085" y="34411"/>
                          <a:pt x="3588810" y="0"/>
                        </a:cubicBezTo>
                        <a:cubicBezTo>
                          <a:pt x="3659535" y="-34411"/>
                          <a:pt x="4145390" y="33304"/>
                          <a:pt x="4399187" y="0"/>
                        </a:cubicBezTo>
                        <a:cubicBezTo>
                          <a:pt x="4652984" y="-33304"/>
                          <a:pt x="4861148" y="41027"/>
                          <a:pt x="5209563" y="0"/>
                        </a:cubicBezTo>
                        <a:cubicBezTo>
                          <a:pt x="5557978" y="-41027"/>
                          <a:pt x="5655551" y="7884"/>
                          <a:pt x="5788404" y="0"/>
                        </a:cubicBezTo>
                        <a:cubicBezTo>
                          <a:pt x="5921257" y="-7884"/>
                          <a:pt x="6307212" y="80902"/>
                          <a:pt x="6598780" y="0"/>
                        </a:cubicBezTo>
                        <a:cubicBezTo>
                          <a:pt x="6890348" y="-80902"/>
                          <a:pt x="6848008" y="48238"/>
                          <a:pt x="7061852" y="0"/>
                        </a:cubicBezTo>
                        <a:cubicBezTo>
                          <a:pt x="7275696" y="-48238"/>
                          <a:pt x="7329979" y="5612"/>
                          <a:pt x="7524925" y="0"/>
                        </a:cubicBezTo>
                        <a:cubicBezTo>
                          <a:pt x="7719871" y="-5612"/>
                          <a:pt x="7908734" y="69683"/>
                          <a:pt x="8219533" y="0"/>
                        </a:cubicBezTo>
                        <a:cubicBezTo>
                          <a:pt x="8530332" y="-69683"/>
                          <a:pt x="8564646" y="30085"/>
                          <a:pt x="8682605" y="0"/>
                        </a:cubicBezTo>
                        <a:cubicBezTo>
                          <a:pt x="8800564" y="-30085"/>
                          <a:pt x="9236272" y="76137"/>
                          <a:pt x="9492982" y="0"/>
                        </a:cubicBezTo>
                        <a:cubicBezTo>
                          <a:pt x="9749692" y="-76137"/>
                          <a:pt x="9937230" y="58333"/>
                          <a:pt x="10303358" y="0"/>
                        </a:cubicBezTo>
                        <a:cubicBezTo>
                          <a:pt x="10669486" y="-58333"/>
                          <a:pt x="10639632" y="57081"/>
                          <a:pt x="10882199" y="0"/>
                        </a:cubicBezTo>
                        <a:cubicBezTo>
                          <a:pt x="11124766" y="-57081"/>
                          <a:pt x="11414557" y="41696"/>
                          <a:pt x="11576807" y="0"/>
                        </a:cubicBezTo>
                        <a:cubicBezTo>
                          <a:pt x="11606287" y="133953"/>
                          <a:pt x="11557651" y="259529"/>
                          <a:pt x="11576807" y="371274"/>
                        </a:cubicBezTo>
                        <a:cubicBezTo>
                          <a:pt x="11595963" y="483019"/>
                          <a:pt x="11556541" y="676332"/>
                          <a:pt x="11576807" y="803504"/>
                        </a:cubicBezTo>
                        <a:cubicBezTo>
                          <a:pt x="11597073" y="930676"/>
                          <a:pt x="11573157" y="1160991"/>
                          <a:pt x="11576807" y="1418599"/>
                        </a:cubicBezTo>
                        <a:cubicBezTo>
                          <a:pt x="11580457" y="1676207"/>
                          <a:pt x="11533422" y="1669346"/>
                          <a:pt x="11576807" y="1911784"/>
                        </a:cubicBezTo>
                        <a:cubicBezTo>
                          <a:pt x="11620192" y="2154223"/>
                          <a:pt x="11566330" y="2169462"/>
                          <a:pt x="11576807" y="2344014"/>
                        </a:cubicBezTo>
                        <a:cubicBezTo>
                          <a:pt x="11587284" y="2518566"/>
                          <a:pt x="11506131" y="2782421"/>
                          <a:pt x="11576807" y="2959110"/>
                        </a:cubicBezTo>
                        <a:cubicBezTo>
                          <a:pt x="11647483" y="3135799"/>
                          <a:pt x="11529232" y="3317636"/>
                          <a:pt x="11576807" y="3513250"/>
                        </a:cubicBezTo>
                        <a:cubicBezTo>
                          <a:pt x="11624382" y="3708864"/>
                          <a:pt x="11558173" y="3799967"/>
                          <a:pt x="11576807" y="4067390"/>
                        </a:cubicBezTo>
                        <a:cubicBezTo>
                          <a:pt x="11595441" y="4334813"/>
                          <a:pt x="11502368" y="4434393"/>
                          <a:pt x="11576807" y="4743442"/>
                        </a:cubicBezTo>
                        <a:cubicBezTo>
                          <a:pt x="11651246" y="5052491"/>
                          <a:pt x="11564024" y="5217521"/>
                          <a:pt x="11576807" y="5358537"/>
                        </a:cubicBezTo>
                        <a:cubicBezTo>
                          <a:pt x="11589590" y="5499554"/>
                          <a:pt x="11568957" y="5903076"/>
                          <a:pt x="11576807" y="6095544"/>
                        </a:cubicBezTo>
                        <a:cubicBezTo>
                          <a:pt x="11404186" y="6134974"/>
                          <a:pt x="11305296" y="6083314"/>
                          <a:pt x="11113735" y="6095544"/>
                        </a:cubicBezTo>
                        <a:cubicBezTo>
                          <a:pt x="10922174" y="6107774"/>
                          <a:pt x="10968840" y="6069404"/>
                          <a:pt x="10882199" y="6095544"/>
                        </a:cubicBezTo>
                        <a:cubicBezTo>
                          <a:pt x="10795558" y="6121684"/>
                          <a:pt x="10396636" y="6093357"/>
                          <a:pt x="10187590" y="6095544"/>
                        </a:cubicBezTo>
                        <a:cubicBezTo>
                          <a:pt x="9978544" y="6097731"/>
                          <a:pt x="9938178" y="6059519"/>
                          <a:pt x="9840286" y="6095544"/>
                        </a:cubicBezTo>
                        <a:cubicBezTo>
                          <a:pt x="9742394" y="6131569"/>
                          <a:pt x="9684808" y="6075301"/>
                          <a:pt x="9608750" y="6095544"/>
                        </a:cubicBezTo>
                        <a:cubicBezTo>
                          <a:pt x="9532692" y="6115787"/>
                          <a:pt x="9379507" y="6085536"/>
                          <a:pt x="9261446" y="6095544"/>
                        </a:cubicBezTo>
                        <a:cubicBezTo>
                          <a:pt x="9143385" y="6105552"/>
                          <a:pt x="8849798" y="6075022"/>
                          <a:pt x="8566837" y="6095544"/>
                        </a:cubicBezTo>
                        <a:cubicBezTo>
                          <a:pt x="8283876" y="6116066"/>
                          <a:pt x="8304500" y="6088114"/>
                          <a:pt x="8219533" y="6095544"/>
                        </a:cubicBezTo>
                        <a:cubicBezTo>
                          <a:pt x="8134566" y="6102974"/>
                          <a:pt x="8075571" y="6089933"/>
                          <a:pt x="7987997" y="6095544"/>
                        </a:cubicBezTo>
                        <a:cubicBezTo>
                          <a:pt x="7900423" y="6101155"/>
                          <a:pt x="7777571" y="6084392"/>
                          <a:pt x="7640693" y="6095544"/>
                        </a:cubicBezTo>
                        <a:cubicBezTo>
                          <a:pt x="7503815" y="6106696"/>
                          <a:pt x="7359324" y="6071663"/>
                          <a:pt x="7177620" y="6095544"/>
                        </a:cubicBezTo>
                        <a:cubicBezTo>
                          <a:pt x="6995916" y="6119425"/>
                          <a:pt x="6864093" y="6028872"/>
                          <a:pt x="6598780" y="6095544"/>
                        </a:cubicBezTo>
                        <a:cubicBezTo>
                          <a:pt x="6333467" y="6162216"/>
                          <a:pt x="6352140" y="6075681"/>
                          <a:pt x="6251476" y="6095544"/>
                        </a:cubicBezTo>
                        <a:cubicBezTo>
                          <a:pt x="6150812" y="6115407"/>
                          <a:pt x="5686945" y="6075657"/>
                          <a:pt x="5441099" y="6095544"/>
                        </a:cubicBezTo>
                        <a:cubicBezTo>
                          <a:pt x="5195253" y="6115431"/>
                          <a:pt x="5014264" y="6073388"/>
                          <a:pt x="4862259" y="6095544"/>
                        </a:cubicBezTo>
                        <a:cubicBezTo>
                          <a:pt x="4710254" y="6117700"/>
                          <a:pt x="4354315" y="6045225"/>
                          <a:pt x="4051882" y="6095544"/>
                        </a:cubicBezTo>
                        <a:cubicBezTo>
                          <a:pt x="3749449" y="6145863"/>
                          <a:pt x="3668220" y="6068355"/>
                          <a:pt x="3357274" y="6095544"/>
                        </a:cubicBezTo>
                        <a:cubicBezTo>
                          <a:pt x="3046328" y="6122733"/>
                          <a:pt x="3038691" y="6062372"/>
                          <a:pt x="2894202" y="6095544"/>
                        </a:cubicBezTo>
                        <a:cubicBezTo>
                          <a:pt x="2749713" y="6128716"/>
                          <a:pt x="2489709" y="6024638"/>
                          <a:pt x="2199593" y="6095544"/>
                        </a:cubicBezTo>
                        <a:cubicBezTo>
                          <a:pt x="1909477" y="6166450"/>
                          <a:pt x="1948630" y="6087804"/>
                          <a:pt x="1852289" y="6095544"/>
                        </a:cubicBezTo>
                        <a:cubicBezTo>
                          <a:pt x="1755948" y="6103284"/>
                          <a:pt x="1390526" y="6074870"/>
                          <a:pt x="1273449" y="6095544"/>
                        </a:cubicBezTo>
                        <a:cubicBezTo>
                          <a:pt x="1156372" y="6116218"/>
                          <a:pt x="1134871" y="6091903"/>
                          <a:pt x="1041913" y="6095544"/>
                        </a:cubicBezTo>
                        <a:cubicBezTo>
                          <a:pt x="948955" y="6099185"/>
                          <a:pt x="246047" y="5998846"/>
                          <a:pt x="0" y="6095544"/>
                        </a:cubicBezTo>
                        <a:cubicBezTo>
                          <a:pt x="-18518" y="5966604"/>
                          <a:pt x="10441" y="5781024"/>
                          <a:pt x="0" y="5541404"/>
                        </a:cubicBezTo>
                        <a:cubicBezTo>
                          <a:pt x="-10441" y="5301784"/>
                          <a:pt x="22311" y="5119208"/>
                          <a:pt x="0" y="4926308"/>
                        </a:cubicBezTo>
                        <a:cubicBezTo>
                          <a:pt x="-22311" y="4733408"/>
                          <a:pt x="20908" y="4498397"/>
                          <a:pt x="0" y="4311212"/>
                        </a:cubicBezTo>
                        <a:cubicBezTo>
                          <a:pt x="-20908" y="4124027"/>
                          <a:pt x="17057" y="4017121"/>
                          <a:pt x="0" y="3878983"/>
                        </a:cubicBezTo>
                        <a:cubicBezTo>
                          <a:pt x="-17057" y="3740845"/>
                          <a:pt x="4335" y="3358085"/>
                          <a:pt x="0" y="3202931"/>
                        </a:cubicBezTo>
                        <a:cubicBezTo>
                          <a:pt x="-4335" y="3047777"/>
                          <a:pt x="58477" y="2828312"/>
                          <a:pt x="0" y="2648791"/>
                        </a:cubicBezTo>
                        <a:cubicBezTo>
                          <a:pt x="-58477" y="2469270"/>
                          <a:pt x="21077" y="2354777"/>
                          <a:pt x="0" y="2277517"/>
                        </a:cubicBezTo>
                        <a:cubicBezTo>
                          <a:pt x="-21077" y="2200257"/>
                          <a:pt x="51849" y="1934864"/>
                          <a:pt x="0" y="1723377"/>
                        </a:cubicBezTo>
                        <a:cubicBezTo>
                          <a:pt x="-51849" y="1511890"/>
                          <a:pt x="1210" y="1329563"/>
                          <a:pt x="0" y="1230192"/>
                        </a:cubicBezTo>
                        <a:cubicBezTo>
                          <a:pt x="-1210" y="1130821"/>
                          <a:pt x="29090" y="887117"/>
                          <a:pt x="0" y="737007"/>
                        </a:cubicBezTo>
                        <a:cubicBezTo>
                          <a:pt x="-29090" y="586897"/>
                          <a:pt x="36937" y="17318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8732F243-BDE5-CF75-7F51-A44F5A92FE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26256" y="5959251"/>
            <a:ext cx="558146" cy="558146"/>
          </a:xfrm>
          <a:prstGeom prst="rect">
            <a:avLst/>
          </a:prstGeom>
        </p:spPr>
      </p:pic>
      <p:sp>
        <p:nvSpPr>
          <p:cNvPr id="13" name="Rectangle 12">
            <a:extLst>
              <a:ext uri="{FF2B5EF4-FFF2-40B4-BE49-F238E27FC236}">
                <a16:creationId xmlns:a16="http://schemas.microsoft.com/office/drawing/2014/main" id="{A34190D9-09F5-529E-B595-A2E5BEA8EA88}"/>
              </a:ext>
            </a:extLst>
          </p:cNvPr>
          <p:cNvSpPr/>
          <p:nvPr/>
        </p:nvSpPr>
        <p:spPr>
          <a:xfrm>
            <a:off x="553672" y="6199463"/>
            <a:ext cx="4899172" cy="3433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2" descr="8 Things You Didn't Know About Pac-Man – Found Item Clothing">
            <a:extLst>
              <a:ext uri="{FF2B5EF4-FFF2-40B4-BE49-F238E27FC236}">
                <a16:creationId xmlns:a16="http://schemas.microsoft.com/office/drawing/2014/main" id="{8B52AD60-D2A6-8453-EB30-82AC97AEFE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5647" y="6100505"/>
            <a:ext cx="432458" cy="479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63432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3A1CA-297D-41A4-0AAF-4B30D12B730A}"/>
              </a:ext>
            </a:extLst>
          </p:cNvPr>
          <p:cNvSpPr>
            <a:spLocks noGrp="1"/>
          </p:cNvSpPr>
          <p:nvPr>
            <p:ph type="title"/>
          </p:nvPr>
        </p:nvSpPr>
        <p:spPr>
          <a:xfrm>
            <a:off x="1009650" y="1045445"/>
            <a:ext cx="9658350" cy="857559"/>
          </a:xfrm>
        </p:spPr>
        <p:txBody>
          <a:bodyPr/>
          <a:lstStyle/>
          <a:p>
            <a:r>
              <a:rPr lang="en-US" sz="2800" dirty="0"/>
              <a:t>Explaining </a:t>
            </a:r>
            <a:r>
              <a:rPr lang="en-US" sz="2800" dirty="0" err="1"/>
              <a:t>PlayerConstrictedMovements</a:t>
            </a:r>
            <a:r>
              <a:rPr lang="en-US" sz="2800" dirty="0"/>
              <a:t>  (Example)</a:t>
            </a:r>
            <a:endParaRPr lang="en-GB" dirty="0"/>
          </a:p>
        </p:txBody>
      </p:sp>
      <p:pic>
        <p:nvPicPr>
          <p:cNvPr id="4" name="WaypointGoal">
            <a:hlinkClick r:id="" action="ppaction://media"/>
            <a:extLst>
              <a:ext uri="{FF2B5EF4-FFF2-40B4-BE49-F238E27FC236}">
                <a16:creationId xmlns:a16="http://schemas.microsoft.com/office/drawing/2014/main" id="{140FEAB3-F674-71C7-9FD6-E4A9D0B83A8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662238" y="2286000"/>
            <a:ext cx="6773862" cy="3810000"/>
          </a:xfrm>
        </p:spPr>
      </p:pic>
      <p:sp>
        <p:nvSpPr>
          <p:cNvPr id="5" name="Rectangle 4">
            <a:extLst>
              <a:ext uri="{FF2B5EF4-FFF2-40B4-BE49-F238E27FC236}">
                <a16:creationId xmlns:a16="http://schemas.microsoft.com/office/drawing/2014/main" id="{D9CEC264-968F-E01A-AE1D-9596E46ADF99}"/>
              </a:ext>
            </a:extLst>
          </p:cNvPr>
          <p:cNvSpPr/>
          <p:nvPr/>
        </p:nvSpPr>
        <p:spPr>
          <a:xfrm>
            <a:off x="307596" y="232666"/>
            <a:ext cx="11660468" cy="6392668"/>
          </a:xfrm>
          <a:prstGeom prst="rect">
            <a:avLst/>
          </a:prstGeom>
          <a:noFill/>
          <a:ln w="38100">
            <a:solidFill>
              <a:srgbClr val="FF0000"/>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5">
            <a:extLst>
              <a:ext uri="{FF2B5EF4-FFF2-40B4-BE49-F238E27FC236}">
                <a16:creationId xmlns:a16="http://schemas.microsoft.com/office/drawing/2014/main" id="{F126E0B4-47A1-5CB8-9D55-5FE5EA122235}"/>
              </a:ext>
            </a:extLst>
          </p:cNvPr>
          <p:cNvSpPr/>
          <p:nvPr/>
        </p:nvSpPr>
        <p:spPr>
          <a:xfrm>
            <a:off x="658909" y="510913"/>
            <a:ext cx="10874180" cy="5836174"/>
          </a:xfrm>
          <a:prstGeom prst="rect">
            <a:avLst/>
          </a:prstGeom>
          <a:noFill/>
          <a:ln w="98425" cap="rnd" cmpd="dbl">
            <a:solidFill>
              <a:srgbClr val="FFFF00"/>
            </a:solidFill>
            <a:prstDash val="sysDot"/>
            <a:round/>
            <a:extLst>
              <a:ext uri="{C807C97D-BFC1-408E-A445-0C87EB9F89A2}">
                <ask:lineSketchStyleProps xmlns:ask="http://schemas.microsoft.com/office/drawing/2018/sketchyshapes" sd="1219033472">
                  <a:custGeom>
                    <a:avLst/>
                    <a:gdLst>
                      <a:gd name="connsiteX0" fmla="*/ 0 w 11576807"/>
                      <a:gd name="connsiteY0" fmla="*/ 0 h 6095544"/>
                      <a:gd name="connsiteX1" fmla="*/ 463072 w 11576807"/>
                      <a:gd name="connsiteY1" fmla="*/ 0 h 6095544"/>
                      <a:gd name="connsiteX2" fmla="*/ 694608 w 11576807"/>
                      <a:gd name="connsiteY2" fmla="*/ 0 h 6095544"/>
                      <a:gd name="connsiteX3" fmla="*/ 1504985 w 11576807"/>
                      <a:gd name="connsiteY3" fmla="*/ 0 h 6095544"/>
                      <a:gd name="connsiteX4" fmla="*/ 1968057 w 11576807"/>
                      <a:gd name="connsiteY4" fmla="*/ 0 h 6095544"/>
                      <a:gd name="connsiteX5" fmla="*/ 2431129 w 11576807"/>
                      <a:gd name="connsiteY5" fmla="*/ 0 h 6095544"/>
                      <a:gd name="connsiteX6" fmla="*/ 3241506 w 11576807"/>
                      <a:gd name="connsiteY6" fmla="*/ 0 h 6095544"/>
                      <a:gd name="connsiteX7" fmla="*/ 3588810 w 11576807"/>
                      <a:gd name="connsiteY7" fmla="*/ 0 h 6095544"/>
                      <a:gd name="connsiteX8" fmla="*/ 4399187 w 11576807"/>
                      <a:gd name="connsiteY8" fmla="*/ 0 h 6095544"/>
                      <a:gd name="connsiteX9" fmla="*/ 5209563 w 11576807"/>
                      <a:gd name="connsiteY9" fmla="*/ 0 h 6095544"/>
                      <a:gd name="connsiteX10" fmla="*/ 5788404 w 11576807"/>
                      <a:gd name="connsiteY10" fmla="*/ 0 h 6095544"/>
                      <a:gd name="connsiteX11" fmla="*/ 6598780 w 11576807"/>
                      <a:gd name="connsiteY11" fmla="*/ 0 h 6095544"/>
                      <a:gd name="connsiteX12" fmla="*/ 7061852 w 11576807"/>
                      <a:gd name="connsiteY12" fmla="*/ 0 h 6095544"/>
                      <a:gd name="connsiteX13" fmla="*/ 7524925 w 11576807"/>
                      <a:gd name="connsiteY13" fmla="*/ 0 h 6095544"/>
                      <a:gd name="connsiteX14" fmla="*/ 8219533 w 11576807"/>
                      <a:gd name="connsiteY14" fmla="*/ 0 h 6095544"/>
                      <a:gd name="connsiteX15" fmla="*/ 8682605 w 11576807"/>
                      <a:gd name="connsiteY15" fmla="*/ 0 h 6095544"/>
                      <a:gd name="connsiteX16" fmla="*/ 9492982 w 11576807"/>
                      <a:gd name="connsiteY16" fmla="*/ 0 h 6095544"/>
                      <a:gd name="connsiteX17" fmla="*/ 10303358 w 11576807"/>
                      <a:gd name="connsiteY17" fmla="*/ 0 h 6095544"/>
                      <a:gd name="connsiteX18" fmla="*/ 10882199 w 11576807"/>
                      <a:gd name="connsiteY18" fmla="*/ 0 h 6095544"/>
                      <a:gd name="connsiteX19" fmla="*/ 11576807 w 11576807"/>
                      <a:gd name="connsiteY19" fmla="*/ 0 h 6095544"/>
                      <a:gd name="connsiteX20" fmla="*/ 11576807 w 11576807"/>
                      <a:gd name="connsiteY20" fmla="*/ 371274 h 6095544"/>
                      <a:gd name="connsiteX21" fmla="*/ 11576807 w 11576807"/>
                      <a:gd name="connsiteY21" fmla="*/ 803504 h 6095544"/>
                      <a:gd name="connsiteX22" fmla="*/ 11576807 w 11576807"/>
                      <a:gd name="connsiteY22" fmla="*/ 1418599 h 6095544"/>
                      <a:gd name="connsiteX23" fmla="*/ 11576807 w 11576807"/>
                      <a:gd name="connsiteY23" fmla="*/ 1911784 h 6095544"/>
                      <a:gd name="connsiteX24" fmla="*/ 11576807 w 11576807"/>
                      <a:gd name="connsiteY24" fmla="*/ 2344014 h 6095544"/>
                      <a:gd name="connsiteX25" fmla="*/ 11576807 w 11576807"/>
                      <a:gd name="connsiteY25" fmla="*/ 2959110 h 6095544"/>
                      <a:gd name="connsiteX26" fmla="*/ 11576807 w 11576807"/>
                      <a:gd name="connsiteY26" fmla="*/ 3513250 h 6095544"/>
                      <a:gd name="connsiteX27" fmla="*/ 11576807 w 11576807"/>
                      <a:gd name="connsiteY27" fmla="*/ 4067390 h 6095544"/>
                      <a:gd name="connsiteX28" fmla="*/ 11576807 w 11576807"/>
                      <a:gd name="connsiteY28" fmla="*/ 4743442 h 6095544"/>
                      <a:gd name="connsiteX29" fmla="*/ 11576807 w 11576807"/>
                      <a:gd name="connsiteY29" fmla="*/ 5358537 h 6095544"/>
                      <a:gd name="connsiteX30" fmla="*/ 11576807 w 11576807"/>
                      <a:gd name="connsiteY30" fmla="*/ 6095544 h 6095544"/>
                      <a:gd name="connsiteX31" fmla="*/ 11113735 w 11576807"/>
                      <a:gd name="connsiteY31" fmla="*/ 6095544 h 6095544"/>
                      <a:gd name="connsiteX32" fmla="*/ 10882199 w 11576807"/>
                      <a:gd name="connsiteY32" fmla="*/ 6095544 h 6095544"/>
                      <a:gd name="connsiteX33" fmla="*/ 10187590 w 11576807"/>
                      <a:gd name="connsiteY33" fmla="*/ 6095544 h 6095544"/>
                      <a:gd name="connsiteX34" fmla="*/ 9840286 w 11576807"/>
                      <a:gd name="connsiteY34" fmla="*/ 6095544 h 6095544"/>
                      <a:gd name="connsiteX35" fmla="*/ 9608750 w 11576807"/>
                      <a:gd name="connsiteY35" fmla="*/ 6095544 h 6095544"/>
                      <a:gd name="connsiteX36" fmla="*/ 9261446 w 11576807"/>
                      <a:gd name="connsiteY36" fmla="*/ 6095544 h 6095544"/>
                      <a:gd name="connsiteX37" fmla="*/ 8566837 w 11576807"/>
                      <a:gd name="connsiteY37" fmla="*/ 6095544 h 6095544"/>
                      <a:gd name="connsiteX38" fmla="*/ 8219533 w 11576807"/>
                      <a:gd name="connsiteY38" fmla="*/ 6095544 h 6095544"/>
                      <a:gd name="connsiteX39" fmla="*/ 7987997 w 11576807"/>
                      <a:gd name="connsiteY39" fmla="*/ 6095544 h 6095544"/>
                      <a:gd name="connsiteX40" fmla="*/ 7640693 w 11576807"/>
                      <a:gd name="connsiteY40" fmla="*/ 6095544 h 6095544"/>
                      <a:gd name="connsiteX41" fmla="*/ 7177620 w 11576807"/>
                      <a:gd name="connsiteY41" fmla="*/ 6095544 h 6095544"/>
                      <a:gd name="connsiteX42" fmla="*/ 6598780 w 11576807"/>
                      <a:gd name="connsiteY42" fmla="*/ 6095544 h 6095544"/>
                      <a:gd name="connsiteX43" fmla="*/ 6251476 w 11576807"/>
                      <a:gd name="connsiteY43" fmla="*/ 6095544 h 6095544"/>
                      <a:gd name="connsiteX44" fmla="*/ 5441099 w 11576807"/>
                      <a:gd name="connsiteY44" fmla="*/ 6095544 h 6095544"/>
                      <a:gd name="connsiteX45" fmla="*/ 4862259 w 11576807"/>
                      <a:gd name="connsiteY45" fmla="*/ 6095544 h 6095544"/>
                      <a:gd name="connsiteX46" fmla="*/ 4051882 w 11576807"/>
                      <a:gd name="connsiteY46" fmla="*/ 6095544 h 6095544"/>
                      <a:gd name="connsiteX47" fmla="*/ 3357274 w 11576807"/>
                      <a:gd name="connsiteY47" fmla="*/ 6095544 h 6095544"/>
                      <a:gd name="connsiteX48" fmla="*/ 2894202 w 11576807"/>
                      <a:gd name="connsiteY48" fmla="*/ 6095544 h 6095544"/>
                      <a:gd name="connsiteX49" fmla="*/ 2199593 w 11576807"/>
                      <a:gd name="connsiteY49" fmla="*/ 6095544 h 6095544"/>
                      <a:gd name="connsiteX50" fmla="*/ 1852289 w 11576807"/>
                      <a:gd name="connsiteY50" fmla="*/ 6095544 h 6095544"/>
                      <a:gd name="connsiteX51" fmla="*/ 1273449 w 11576807"/>
                      <a:gd name="connsiteY51" fmla="*/ 6095544 h 6095544"/>
                      <a:gd name="connsiteX52" fmla="*/ 1041913 w 11576807"/>
                      <a:gd name="connsiteY52" fmla="*/ 6095544 h 6095544"/>
                      <a:gd name="connsiteX53" fmla="*/ 0 w 11576807"/>
                      <a:gd name="connsiteY53" fmla="*/ 6095544 h 6095544"/>
                      <a:gd name="connsiteX54" fmla="*/ 0 w 11576807"/>
                      <a:gd name="connsiteY54" fmla="*/ 5541404 h 6095544"/>
                      <a:gd name="connsiteX55" fmla="*/ 0 w 11576807"/>
                      <a:gd name="connsiteY55" fmla="*/ 4926308 h 6095544"/>
                      <a:gd name="connsiteX56" fmla="*/ 0 w 11576807"/>
                      <a:gd name="connsiteY56" fmla="*/ 4311212 h 6095544"/>
                      <a:gd name="connsiteX57" fmla="*/ 0 w 11576807"/>
                      <a:gd name="connsiteY57" fmla="*/ 3878983 h 6095544"/>
                      <a:gd name="connsiteX58" fmla="*/ 0 w 11576807"/>
                      <a:gd name="connsiteY58" fmla="*/ 3202931 h 6095544"/>
                      <a:gd name="connsiteX59" fmla="*/ 0 w 11576807"/>
                      <a:gd name="connsiteY59" fmla="*/ 2648791 h 6095544"/>
                      <a:gd name="connsiteX60" fmla="*/ 0 w 11576807"/>
                      <a:gd name="connsiteY60" fmla="*/ 2277517 h 6095544"/>
                      <a:gd name="connsiteX61" fmla="*/ 0 w 11576807"/>
                      <a:gd name="connsiteY61" fmla="*/ 1723377 h 6095544"/>
                      <a:gd name="connsiteX62" fmla="*/ 0 w 11576807"/>
                      <a:gd name="connsiteY62" fmla="*/ 1230192 h 6095544"/>
                      <a:gd name="connsiteX63" fmla="*/ 0 w 11576807"/>
                      <a:gd name="connsiteY63" fmla="*/ 737007 h 6095544"/>
                      <a:gd name="connsiteX64" fmla="*/ 0 w 11576807"/>
                      <a:gd name="connsiteY64" fmla="*/ 0 h 609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1576807" h="6095544" extrusionOk="0">
                        <a:moveTo>
                          <a:pt x="0" y="0"/>
                        </a:moveTo>
                        <a:cubicBezTo>
                          <a:pt x="177389" y="-34598"/>
                          <a:pt x="268181" y="23336"/>
                          <a:pt x="463072" y="0"/>
                        </a:cubicBezTo>
                        <a:cubicBezTo>
                          <a:pt x="657963" y="-23336"/>
                          <a:pt x="642639" y="19667"/>
                          <a:pt x="694608" y="0"/>
                        </a:cubicBezTo>
                        <a:cubicBezTo>
                          <a:pt x="746577" y="-19667"/>
                          <a:pt x="1168823" y="31847"/>
                          <a:pt x="1504985" y="0"/>
                        </a:cubicBezTo>
                        <a:cubicBezTo>
                          <a:pt x="1841147" y="-31847"/>
                          <a:pt x="1793374" y="20634"/>
                          <a:pt x="1968057" y="0"/>
                        </a:cubicBezTo>
                        <a:cubicBezTo>
                          <a:pt x="2142740" y="-20634"/>
                          <a:pt x="2218158" y="37414"/>
                          <a:pt x="2431129" y="0"/>
                        </a:cubicBezTo>
                        <a:cubicBezTo>
                          <a:pt x="2644100" y="-37414"/>
                          <a:pt x="2948592" y="84486"/>
                          <a:pt x="3241506" y="0"/>
                        </a:cubicBezTo>
                        <a:cubicBezTo>
                          <a:pt x="3534420" y="-84486"/>
                          <a:pt x="3518085" y="34411"/>
                          <a:pt x="3588810" y="0"/>
                        </a:cubicBezTo>
                        <a:cubicBezTo>
                          <a:pt x="3659535" y="-34411"/>
                          <a:pt x="4145390" y="33304"/>
                          <a:pt x="4399187" y="0"/>
                        </a:cubicBezTo>
                        <a:cubicBezTo>
                          <a:pt x="4652984" y="-33304"/>
                          <a:pt x="4861148" y="41027"/>
                          <a:pt x="5209563" y="0"/>
                        </a:cubicBezTo>
                        <a:cubicBezTo>
                          <a:pt x="5557978" y="-41027"/>
                          <a:pt x="5655551" y="7884"/>
                          <a:pt x="5788404" y="0"/>
                        </a:cubicBezTo>
                        <a:cubicBezTo>
                          <a:pt x="5921257" y="-7884"/>
                          <a:pt x="6307212" y="80902"/>
                          <a:pt x="6598780" y="0"/>
                        </a:cubicBezTo>
                        <a:cubicBezTo>
                          <a:pt x="6890348" y="-80902"/>
                          <a:pt x="6848008" y="48238"/>
                          <a:pt x="7061852" y="0"/>
                        </a:cubicBezTo>
                        <a:cubicBezTo>
                          <a:pt x="7275696" y="-48238"/>
                          <a:pt x="7329979" y="5612"/>
                          <a:pt x="7524925" y="0"/>
                        </a:cubicBezTo>
                        <a:cubicBezTo>
                          <a:pt x="7719871" y="-5612"/>
                          <a:pt x="7908734" y="69683"/>
                          <a:pt x="8219533" y="0"/>
                        </a:cubicBezTo>
                        <a:cubicBezTo>
                          <a:pt x="8530332" y="-69683"/>
                          <a:pt x="8564646" y="30085"/>
                          <a:pt x="8682605" y="0"/>
                        </a:cubicBezTo>
                        <a:cubicBezTo>
                          <a:pt x="8800564" y="-30085"/>
                          <a:pt x="9236272" y="76137"/>
                          <a:pt x="9492982" y="0"/>
                        </a:cubicBezTo>
                        <a:cubicBezTo>
                          <a:pt x="9749692" y="-76137"/>
                          <a:pt x="9937230" y="58333"/>
                          <a:pt x="10303358" y="0"/>
                        </a:cubicBezTo>
                        <a:cubicBezTo>
                          <a:pt x="10669486" y="-58333"/>
                          <a:pt x="10639632" y="57081"/>
                          <a:pt x="10882199" y="0"/>
                        </a:cubicBezTo>
                        <a:cubicBezTo>
                          <a:pt x="11124766" y="-57081"/>
                          <a:pt x="11414557" y="41696"/>
                          <a:pt x="11576807" y="0"/>
                        </a:cubicBezTo>
                        <a:cubicBezTo>
                          <a:pt x="11606287" y="133953"/>
                          <a:pt x="11557651" y="259529"/>
                          <a:pt x="11576807" y="371274"/>
                        </a:cubicBezTo>
                        <a:cubicBezTo>
                          <a:pt x="11595963" y="483019"/>
                          <a:pt x="11556541" y="676332"/>
                          <a:pt x="11576807" y="803504"/>
                        </a:cubicBezTo>
                        <a:cubicBezTo>
                          <a:pt x="11597073" y="930676"/>
                          <a:pt x="11573157" y="1160991"/>
                          <a:pt x="11576807" y="1418599"/>
                        </a:cubicBezTo>
                        <a:cubicBezTo>
                          <a:pt x="11580457" y="1676207"/>
                          <a:pt x="11533422" y="1669346"/>
                          <a:pt x="11576807" y="1911784"/>
                        </a:cubicBezTo>
                        <a:cubicBezTo>
                          <a:pt x="11620192" y="2154223"/>
                          <a:pt x="11566330" y="2169462"/>
                          <a:pt x="11576807" y="2344014"/>
                        </a:cubicBezTo>
                        <a:cubicBezTo>
                          <a:pt x="11587284" y="2518566"/>
                          <a:pt x="11506131" y="2782421"/>
                          <a:pt x="11576807" y="2959110"/>
                        </a:cubicBezTo>
                        <a:cubicBezTo>
                          <a:pt x="11647483" y="3135799"/>
                          <a:pt x="11529232" y="3317636"/>
                          <a:pt x="11576807" y="3513250"/>
                        </a:cubicBezTo>
                        <a:cubicBezTo>
                          <a:pt x="11624382" y="3708864"/>
                          <a:pt x="11558173" y="3799967"/>
                          <a:pt x="11576807" y="4067390"/>
                        </a:cubicBezTo>
                        <a:cubicBezTo>
                          <a:pt x="11595441" y="4334813"/>
                          <a:pt x="11502368" y="4434393"/>
                          <a:pt x="11576807" y="4743442"/>
                        </a:cubicBezTo>
                        <a:cubicBezTo>
                          <a:pt x="11651246" y="5052491"/>
                          <a:pt x="11564024" y="5217521"/>
                          <a:pt x="11576807" y="5358537"/>
                        </a:cubicBezTo>
                        <a:cubicBezTo>
                          <a:pt x="11589590" y="5499554"/>
                          <a:pt x="11568957" y="5903076"/>
                          <a:pt x="11576807" y="6095544"/>
                        </a:cubicBezTo>
                        <a:cubicBezTo>
                          <a:pt x="11404186" y="6134974"/>
                          <a:pt x="11305296" y="6083314"/>
                          <a:pt x="11113735" y="6095544"/>
                        </a:cubicBezTo>
                        <a:cubicBezTo>
                          <a:pt x="10922174" y="6107774"/>
                          <a:pt x="10968840" y="6069404"/>
                          <a:pt x="10882199" y="6095544"/>
                        </a:cubicBezTo>
                        <a:cubicBezTo>
                          <a:pt x="10795558" y="6121684"/>
                          <a:pt x="10396636" y="6093357"/>
                          <a:pt x="10187590" y="6095544"/>
                        </a:cubicBezTo>
                        <a:cubicBezTo>
                          <a:pt x="9978544" y="6097731"/>
                          <a:pt x="9938178" y="6059519"/>
                          <a:pt x="9840286" y="6095544"/>
                        </a:cubicBezTo>
                        <a:cubicBezTo>
                          <a:pt x="9742394" y="6131569"/>
                          <a:pt x="9684808" y="6075301"/>
                          <a:pt x="9608750" y="6095544"/>
                        </a:cubicBezTo>
                        <a:cubicBezTo>
                          <a:pt x="9532692" y="6115787"/>
                          <a:pt x="9379507" y="6085536"/>
                          <a:pt x="9261446" y="6095544"/>
                        </a:cubicBezTo>
                        <a:cubicBezTo>
                          <a:pt x="9143385" y="6105552"/>
                          <a:pt x="8849798" y="6075022"/>
                          <a:pt x="8566837" y="6095544"/>
                        </a:cubicBezTo>
                        <a:cubicBezTo>
                          <a:pt x="8283876" y="6116066"/>
                          <a:pt x="8304500" y="6088114"/>
                          <a:pt x="8219533" y="6095544"/>
                        </a:cubicBezTo>
                        <a:cubicBezTo>
                          <a:pt x="8134566" y="6102974"/>
                          <a:pt x="8075571" y="6089933"/>
                          <a:pt x="7987997" y="6095544"/>
                        </a:cubicBezTo>
                        <a:cubicBezTo>
                          <a:pt x="7900423" y="6101155"/>
                          <a:pt x="7777571" y="6084392"/>
                          <a:pt x="7640693" y="6095544"/>
                        </a:cubicBezTo>
                        <a:cubicBezTo>
                          <a:pt x="7503815" y="6106696"/>
                          <a:pt x="7359324" y="6071663"/>
                          <a:pt x="7177620" y="6095544"/>
                        </a:cubicBezTo>
                        <a:cubicBezTo>
                          <a:pt x="6995916" y="6119425"/>
                          <a:pt x="6864093" y="6028872"/>
                          <a:pt x="6598780" y="6095544"/>
                        </a:cubicBezTo>
                        <a:cubicBezTo>
                          <a:pt x="6333467" y="6162216"/>
                          <a:pt x="6352140" y="6075681"/>
                          <a:pt x="6251476" y="6095544"/>
                        </a:cubicBezTo>
                        <a:cubicBezTo>
                          <a:pt x="6150812" y="6115407"/>
                          <a:pt x="5686945" y="6075657"/>
                          <a:pt x="5441099" y="6095544"/>
                        </a:cubicBezTo>
                        <a:cubicBezTo>
                          <a:pt x="5195253" y="6115431"/>
                          <a:pt x="5014264" y="6073388"/>
                          <a:pt x="4862259" y="6095544"/>
                        </a:cubicBezTo>
                        <a:cubicBezTo>
                          <a:pt x="4710254" y="6117700"/>
                          <a:pt x="4354315" y="6045225"/>
                          <a:pt x="4051882" y="6095544"/>
                        </a:cubicBezTo>
                        <a:cubicBezTo>
                          <a:pt x="3749449" y="6145863"/>
                          <a:pt x="3668220" y="6068355"/>
                          <a:pt x="3357274" y="6095544"/>
                        </a:cubicBezTo>
                        <a:cubicBezTo>
                          <a:pt x="3046328" y="6122733"/>
                          <a:pt x="3038691" y="6062372"/>
                          <a:pt x="2894202" y="6095544"/>
                        </a:cubicBezTo>
                        <a:cubicBezTo>
                          <a:pt x="2749713" y="6128716"/>
                          <a:pt x="2489709" y="6024638"/>
                          <a:pt x="2199593" y="6095544"/>
                        </a:cubicBezTo>
                        <a:cubicBezTo>
                          <a:pt x="1909477" y="6166450"/>
                          <a:pt x="1948630" y="6087804"/>
                          <a:pt x="1852289" y="6095544"/>
                        </a:cubicBezTo>
                        <a:cubicBezTo>
                          <a:pt x="1755948" y="6103284"/>
                          <a:pt x="1390526" y="6074870"/>
                          <a:pt x="1273449" y="6095544"/>
                        </a:cubicBezTo>
                        <a:cubicBezTo>
                          <a:pt x="1156372" y="6116218"/>
                          <a:pt x="1134871" y="6091903"/>
                          <a:pt x="1041913" y="6095544"/>
                        </a:cubicBezTo>
                        <a:cubicBezTo>
                          <a:pt x="948955" y="6099185"/>
                          <a:pt x="246047" y="5998846"/>
                          <a:pt x="0" y="6095544"/>
                        </a:cubicBezTo>
                        <a:cubicBezTo>
                          <a:pt x="-18518" y="5966604"/>
                          <a:pt x="10441" y="5781024"/>
                          <a:pt x="0" y="5541404"/>
                        </a:cubicBezTo>
                        <a:cubicBezTo>
                          <a:pt x="-10441" y="5301784"/>
                          <a:pt x="22311" y="5119208"/>
                          <a:pt x="0" y="4926308"/>
                        </a:cubicBezTo>
                        <a:cubicBezTo>
                          <a:pt x="-22311" y="4733408"/>
                          <a:pt x="20908" y="4498397"/>
                          <a:pt x="0" y="4311212"/>
                        </a:cubicBezTo>
                        <a:cubicBezTo>
                          <a:pt x="-20908" y="4124027"/>
                          <a:pt x="17057" y="4017121"/>
                          <a:pt x="0" y="3878983"/>
                        </a:cubicBezTo>
                        <a:cubicBezTo>
                          <a:pt x="-17057" y="3740845"/>
                          <a:pt x="4335" y="3358085"/>
                          <a:pt x="0" y="3202931"/>
                        </a:cubicBezTo>
                        <a:cubicBezTo>
                          <a:pt x="-4335" y="3047777"/>
                          <a:pt x="58477" y="2828312"/>
                          <a:pt x="0" y="2648791"/>
                        </a:cubicBezTo>
                        <a:cubicBezTo>
                          <a:pt x="-58477" y="2469270"/>
                          <a:pt x="21077" y="2354777"/>
                          <a:pt x="0" y="2277517"/>
                        </a:cubicBezTo>
                        <a:cubicBezTo>
                          <a:pt x="-21077" y="2200257"/>
                          <a:pt x="51849" y="1934864"/>
                          <a:pt x="0" y="1723377"/>
                        </a:cubicBezTo>
                        <a:cubicBezTo>
                          <a:pt x="-51849" y="1511890"/>
                          <a:pt x="1210" y="1329563"/>
                          <a:pt x="0" y="1230192"/>
                        </a:cubicBezTo>
                        <a:cubicBezTo>
                          <a:pt x="-1210" y="1130821"/>
                          <a:pt x="29090" y="887117"/>
                          <a:pt x="0" y="737007"/>
                        </a:cubicBezTo>
                        <a:cubicBezTo>
                          <a:pt x="-29090" y="586897"/>
                          <a:pt x="36937" y="17318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52113019-89E1-8BFB-F41D-919CF2B2E7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26256" y="5959251"/>
            <a:ext cx="558146" cy="558146"/>
          </a:xfrm>
          <a:prstGeom prst="rect">
            <a:avLst/>
          </a:prstGeom>
        </p:spPr>
      </p:pic>
      <p:sp>
        <p:nvSpPr>
          <p:cNvPr id="9" name="Rectangle 8">
            <a:extLst>
              <a:ext uri="{FF2B5EF4-FFF2-40B4-BE49-F238E27FC236}">
                <a16:creationId xmlns:a16="http://schemas.microsoft.com/office/drawing/2014/main" id="{E74F8961-12C6-88C6-AC4D-D4A584F07EBA}"/>
              </a:ext>
            </a:extLst>
          </p:cNvPr>
          <p:cNvSpPr/>
          <p:nvPr/>
        </p:nvSpPr>
        <p:spPr>
          <a:xfrm>
            <a:off x="553671" y="6191075"/>
            <a:ext cx="5402511" cy="351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2" descr="8 Things You Didn't Know About Pac-Man – Found Item Clothing">
            <a:extLst>
              <a:ext uri="{FF2B5EF4-FFF2-40B4-BE49-F238E27FC236}">
                <a16:creationId xmlns:a16="http://schemas.microsoft.com/office/drawing/2014/main" id="{F4941341-FC7A-43B3-43CA-51499CFBDA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2940" y="6120948"/>
            <a:ext cx="432458" cy="479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716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4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7218290-08E7-4AB8-8549-F625B01F0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0AC07B-930D-D01D-C2A3-EBD1EF3893C0}"/>
              </a:ext>
            </a:extLst>
          </p:cNvPr>
          <p:cNvSpPr>
            <a:spLocks noGrp="1"/>
          </p:cNvSpPr>
          <p:nvPr>
            <p:ph type="title"/>
          </p:nvPr>
        </p:nvSpPr>
        <p:spPr>
          <a:xfrm>
            <a:off x="1104897" y="762001"/>
            <a:ext cx="5333365" cy="1141004"/>
          </a:xfrm>
        </p:spPr>
        <p:txBody>
          <a:bodyPr vert="horz" lIns="91440" tIns="45720" rIns="91440" bIns="45720" rtlCol="0" anchor="b">
            <a:normAutofit/>
          </a:bodyPr>
          <a:lstStyle/>
          <a:p>
            <a:r>
              <a:rPr lang="en-US"/>
              <a:t>Portal Component</a:t>
            </a:r>
          </a:p>
        </p:txBody>
      </p:sp>
      <p:sp>
        <p:nvSpPr>
          <p:cNvPr id="9" name="TextBox 8">
            <a:extLst>
              <a:ext uri="{FF2B5EF4-FFF2-40B4-BE49-F238E27FC236}">
                <a16:creationId xmlns:a16="http://schemas.microsoft.com/office/drawing/2014/main" id="{1C8959DB-E046-7B2B-34B4-0DECDAD0049E}"/>
              </a:ext>
            </a:extLst>
          </p:cNvPr>
          <p:cNvSpPr txBox="1"/>
          <p:nvPr/>
        </p:nvSpPr>
        <p:spPr>
          <a:xfrm>
            <a:off x="1104897" y="2259698"/>
            <a:ext cx="4991103" cy="3836301"/>
          </a:xfrm>
          <a:prstGeom prst="rect">
            <a:avLst/>
          </a:prstGeom>
        </p:spPr>
        <p:txBody>
          <a:bodyPr vert="horz" lIns="91440" tIns="45720" rIns="91440" bIns="45720" rtlCol="0">
            <a:normAutofit/>
          </a:bodyPr>
          <a:lstStyle/>
          <a:p>
            <a:pPr>
              <a:lnSpc>
                <a:spcPct val="130000"/>
              </a:lnSpc>
              <a:spcAft>
                <a:spcPts val="600"/>
              </a:spcAft>
              <a:buSzPct val="85000"/>
            </a:pPr>
            <a:r>
              <a:rPr lang="en-US" dirty="0"/>
              <a:t>As you can see Pellet:51 (Portal) uses the Frame class to assign Pellet:50 as its </a:t>
            </a:r>
            <a:r>
              <a:rPr lang="en-US" dirty="0" err="1"/>
              <a:t>portalwayobject</a:t>
            </a:r>
            <a:r>
              <a:rPr lang="en-US" dirty="0"/>
              <a:t>.</a:t>
            </a:r>
          </a:p>
          <a:p>
            <a:pPr>
              <a:lnSpc>
                <a:spcPct val="130000"/>
              </a:lnSpc>
              <a:spcAft>
                <a:spcPts val="600"/>
              </a:spcAft>
              <a:buSzPct val="85000"/>
            </a:pPr>
            <a:r>
              <a:rPr lang="en-US" dirty="0"/>
              <a:t>This then uses the waypoint class and the function transform position to help transport both </a:t>
            </a:r>
            <a:r>
              <a:rPr lang="en-US" dirty="0" err="1"/>
              <a:t>PacMan</a:t>
            </a:r>
            <a:r>
              <a:rPr lang="en-US" dirty="0"/>
              <a:t> and the ghosts across each portal</a:t>
            </a:r>
          </a:p>
        </p:txBody>
      </p:sp>
      <p:sp>
        <p:nvSpPr>
          <p:cNvPr id="16" name="Oval 15">
            <a:extLst>
              <a:ext uri="{FF2B5EF4-FFF2-40B4-BE49-F238E27FC236}">
                <a16:creationId xmlns:a16="http://schemas.microsoft.com/office/drawing/2014/main" id="{CE9A9457-874F-4EEB-BF07-9CEA561C11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9965" y="1114197"/>
            <a:ext cx="4629606" cy="46296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a:extLst>
              <a:ext uri="{FF2B5EF4-FFF2-40B4-BE49-F238E27FC236}">
                <a16:creationId xmlns:a16="http://schemas.microsoft.com/office/drawing/2014/main" id="{B5D8494C-7AE6-E3E3-B484-00E14B76138A}"/>
              </a:ext>
            </a:extLst>
          </p:cNvPr>
          <p:cNvPicPr>
            <a:picLocks noGrp="1" noChangeAspect="1"/>
          </p:cNvPicPr>
          <p:nvPr>
            <p:ph idx="1"/>
          </p:nvPr>
        </p:nvPicPr>
        <p:blipFill rotWithShape="1">
          <a:blip r:embed="rId2"/>
          <a:srcRect l="14063" t="7333" r="-14063" b="29947"/>
          <a:stretch/>
        </p:blipFill>
        <p:spPr>
          <a:xfrm>
            <a:off x="7200897" y="2259698"/>
            <a:ext cx="4258974" cy="2441970"/>
          </a:xfrm>
          <a:prstGeom prst="rect">
            <a:avLst/>
          </a:prstGeom>
        </p:spPr>
      </p:pic>
      <p:sp>
        <p:nvSpPr>
          <p:cNvPr id="18" name="Rectangle 17">
            <a:extLst>
              <a:ext uri="{FF2B5EF4-FFF2-40B4-BE49-F238E27FC236}">
                <a16:creationId xmlns:a16="http://schemas.microsoft.com/office/drawing/2014/main" id="{5FC171F4-8D5B-50D3-6066-F1461C89B329}"/>
              </a:ext>
            </a:extLst>
          </p:cNvPr>
          <p:cNvSpPr/>
          <p:nvPr/>
        </p:nvSpPr>
        <p:spPr>
          <a:xfrm>
            <a:off x="307596" y="232666"/>
            <a:ext cx="11660468" cy="6392668"/>
          </a:xfrm>
          <a:prstGeom prst="rect">
            <a:avLst/>
          </a:prstGeom>
          <a:noFill/>
          <a:ln w="38100">
            <a:solidFill>
              <a:srgbClr val="FF0000"/>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a:extLst>
              <a:ext uri="{FF2B5EF4-FFF2-40B4-BE49-F238E27FC236}">
                <a16:creationId xmlns:a16="http://schemas.microsoft.com/office/drawing/2014/main" id="{97B5FA64-8F40-606F-F804-B77221E6BDDA}"/>
              </a:ext>
            </a:extLst>
          </p:cNvPr>
          <p:cNvSpPr/>
          <p:nvPr/>
        </p:nvSpPr>
        <p:spPr>
          <a:xfrm>
            <a:off x="658909" y="510913"/>
            <a:ext cx="10874180" cy="5836174"/>
          </a:xfrm>
          <a:prstGeom prst="rect">
            <a:avLst/>
          </a:prstGeom>
          <a:noFill/>
          <a:ln w="98425" cap="rnd" cmpd="dbl">
            <a:solidFill>
              <a:srgbClr val="FFFF00"/>
            </a:solidFill>
            <a:prstDash val="sysDot"/>
            <a:round/>
            <a:extLst>
              <a:ext uri="{C807C97D-BFC1-408E-A445-0C87EB9F89A2}">
                <ask:lineSketchStyleProps xmlns:ask="http://schemas.microsoft.com/office/drawing/2018/sketchyshapes" sd="1219033472">
                  <a:custGeom>
                    <a:avLst/>
                    <a:gdLst>
                      <a:gd name="connsiteX0" fmla="*/ 0 w 11576807"/>
                      <a:gd name="connsiteY0" fmla="*/ 0 h 6095544"/>
                      <a:gd name="connsiteX1" fmla="*/ 463072 w 11576807"/>
                      <a:gd name="connsiteY1" fmla="*/ 0 h 6095544"/>
                      <a:gd name="connsiteX2" fmla="*/ 694608 w 11576807"/>
                      <a:gd name="connsiteY2" fmla="*/ 0 h 6095544"/>
                      <a:gd name="connsiteX3" fmla="*/ 1504985 w 11576807"/>
                      <a:gd name="connsiteY3" fmla="*/ 0 h 6095544"/>
                      <a:gd name="connsiteX4" fmla="*/ 1968057 w 11576807"/>
                      <a:gd name="connsiteY4" fmla="*/ 0 h 6095544"/>
                      <a:gd name="connsiteX5" fmla="*/ 2431129 w 11576807"/>
                      <a:gd name="connsiteY5" fmla="*/ 0 h 6095544"/>
                      <a:gd name="connsiteX6" fmla="*/ 3241506 w 11576807"/>
                      <a:gd name="connsiteY6" fmla="*/ 0 h 6095544"/>
                      <a:gd name="connsiteX7" fmla="*/ 3588810 w 11576807"/>
                      <a:gd name="connsiteY7" fmla="*/ 0 h 6095544"/>
                      <a:gd name="connsiteX8" fmla="*/ 4399187 w 11576807"/>
                      <a:gd name="connsiteY8" fmla="*/ 0 h 6095544"/>
                      <a:gd name="connsiteX9" fmla="*/ 5209563 w 11576807"/>
                      <a:gd name="connsiteY9" fmla="*/ 0 h 6095544"/>
                      <a:gd name="connsiteX10" fmla="*/ 5788404 w 11576807"/>
                      <a:gd name="connsiteY10" fmla="*/ 0 h 6095544"/>
                      <a:gd name="connsiteX11" fmla="*/ 6598780 w 11576807"/>
                      <a:gd name="connsiteY11" fmla="*/ 0 h 6095544"/>
                      <a:gd name="connsiteX12" fmla="*/ 7061852 w 11576807"/>
                      <a:gd name="connsiteY12" fmla="*/ 0 h 6095544"/>
                      <a:gd name="connsiteX13" fmla="*/ 7524925 w 11576807"/>
                      <a:gd name="connsiteY13" fmla="*/ 0 h 6095544"/>
                      <a:gd name="connsiteX14" fmla="*/ 8219533 w 11576807"/>
                      <a:gd name="connsiteY14" fmla="*/ 0 h 6095544"/>
                      <a:gd name="connsiteX15" fmla="*/ 8682605 w 11576807"/>
                      <a:gd name="connsiteY15" fmla="*/ 0 h 6095544"/>
                      <a:gd name="connsiteX16" fmla="*/ 9492982 w 11576807"/>
                      <a:gd name="connsiteY16" fmla="*/ 0 h 6095544"/>
                      <a:gd name="connsiteX17" fmla="*/ 10303358 w 11576807"/>
                      <a:gd name="connsiteY17" fmla="*/ 0 h 6095544"/>
                      <a:gd name="connsiteX18" fmla="*/ 10882199 w 11576807"/>
                      <a:gd name="connsiteY18" fmla="*/ 0 h 6095544"/>
                      <a:gd name="connsiteX19" fmla="*/ 11576807 w 11576807"/>
                      <a:gd name="connsiteY19" fmla="*/ 0 h 6095544"/>
                      <a:gd name="connsiteX20" fmla="*/ 11576807 w 11576807"/>
                      <a:gd name="connsiteY20" fmla="*/ 371274 h 6095544"/>
                      <a:gd name="connsiteX21" fmla="*/ 11576807 w 11576807"/>
                      <a:gd name="connsiteY21" fmla="*/ 803504 h 6095544"/>
                      <a:gd name="connsiteX22" fmla="*/ 11576807 w 11576807"/>
                      <a:gd name="connsiteY22" fmla="*/ 1418599 h 6095544"/>
                      <a:gd name="connsiteX23" fmla="*/ 11576807 w 11576807"/>
                      <a:gd name="connsiteY23" fmla="*/ 1911784 h 6095544"/>
                      <a:gd name="connsiteX24" fmla="*/ 11576807 w 11576807"/>
                      <a:gd name="connsiteY24" fmla="*/ 2344014 h 6095544"/>
                      <a:gd name="connsiteX25" fmla="*/ 11576807 w 11576807"/>
                      <a:gd name="connsiteY25" fmla="*/ 2959110 h 6095544"/>
                      <a:gd name="connsiteX26" fmla="*/ 11576807 w 11576807"/>
                      <a:gd name="connsiteY26" fmla="*/ 3513250 h 6095544"/>
                      <a:gd name="connsiteX27" fmla="*/ 11576807 w 11576807"/>
                      <a:gd name="connsiteY27" fmla="*/ 4067390 h 6095544"/>
                      <a:gd name="connsiteX28" fmla="*/ 11576807 w 11576807"/>
                      <a:gd name="connsiteY28" fmla="*/ 4743442 h 6095544"/>
                      <a:gd name="connsiteX29" fmla="*/ 11576807 w 11576807"/>
                      <a:gd name="connsiteY29" fmla="*/ 5358537 h 6095544"/>
                      <a:gd name="connsiteX30" fmla="*/ 11576807 w 11576807"/>
                      <a:gd name="connsiteY30" fmla="*/ 6095544 h 6095544"/>
                      <a:gd name="connsiteX31" fmla="*/ 11113735 w 11576807"/>
                      <a:gd name="connsiteY31" fmla="*/ 6095544 h 6095544"/>
                      <a:gd name="connsiteX32" fmla="*/ 10882199 w 11576807"/>
                      <a:gd name="connsiteY32" fmla="*/ 6095544 h 6095544"/>
                      <a:gd name="connsiteX33" fmla="*/ 10187590 w 11576807"/>
                      <a:gd name="connsiteY33" fmla="*/ 6095544 h 6095544"/>
                      <a:gd name="connsiteX34" fmla="*/ 9840286 w 11576807"/>
                      <a:gd name="connsiteY34" fmla="*/ 6095544 h 6095544"/>
                      <a:gd name="connsiteX35" fmla="*/ 9608750 w 11576807"/>
                      <a:gd name="connsiteY35" fmla="*/ 6095544 h 6095544"/>
                      <a:gd name="connsiteX36" fmla="*/ 9261446 w 11576807"/>
                      <a:gd name="connsiteY36" fmla="*/ 6095544 h 6095544"/>
                      <a:gd name="connsiteX37" fmla="*/ 8566837 w 11576807"/>
                      <a:gd name="connsiteY37" fmla="*/ 6095544 h 6095544"/>
                      <a:gd name="connsiteX38" fmla="*/ 8219533 w 11576807"/>
                      <a:gd name="connsiteY38" fmla="*/ 6095544 h 6095544"/>
                      <a:gd name="connsiteX39" fmla="*/ 7987997 w 11576807"/>
                      <a:gd name="connsiteY39" fmla="*/ 6095544 h 6095544"/>
                      <a:gd name="connsiteX40" fmla="*/ 7640693 w 11576807"/>
                      <a:gd name="connsiteY40" fmla="*/ 6095544 h 6095544"/>
                      <a:gd name="connsiteX41" fmla="*/ 7177620 w 11576807"/>
                      <a:gd name="connsiteY41" fmla="*/ 6095544 h 6095544"/>
                      <a:gd name="connsiteX42" fmla="*/ 6598780 w 11576807"/>
                      <a:gd name="connsiteY42" fmla="*/ 6095544 h 6095544"/>
                      <a:gd name="connsiteX43" fmla="*/ 6251476 w 11576807"/>
                      <a:gd name="connsiteY43" fmla="*/ 6095544 h 6095544"/>
                      <a:gd name="connsiteX44" fmla="*/ 5441099 w 11576807"/>
                      <a:gd name="connsiteY44" fmla="*/ 6095544 h 6095544"/>
                      <a:gd name="connsiteX45" fmla="*/ 4862259 w 11576807"/>
                      <a:gd name="connsiteY45" fmla="*/ 6095544 h 6095544"/>
                      <a:gd name="connsiteX46" fmla="*/ 4051882 w 11576807"/>
                      <a:gd name="connsiteY46" fmla="*/ 6095544 h 6095544"/>
                      <a:gd name="connsiteX47" fmla="*/ 3357274 w 11576807"/>
                      <a:gd name="connsiteY47" fmla="*/ 6095544 h 6095544"/>
                      <a:gd name="connsiteX48" fmla="*/ 2894202 w 11576807"/>
                      <a:gd name="connsiteY48" fmla="*/ 6095544 h 6095544"/>
                      <a:gd name="connsiteX49" fmla="*/ 2199593 w 11576807"/>
                      <a:gd name="connsiteY49" fmla="*/ 6095544 h 6095544"/>
                      <a:gd name="connsiteX50" fmla="*/ 1852289 w 11576807"/>
                      <a:gd name="connsiteY50" fmla="*/ 6095544 h 6095544"/>
                      <a:gd name="connsiteX51" fmla="*/ 1273449 w 11576807"/>
                      <a:gd name="connsiteY51" fmla="*/ 6095544 h 6095544"/>
                      <a:gd name="connsiteX52" fmla="*/ 1041913 w 11576807"/>
                      <a:gd name="connsiteY52" fmla="*/ 6095544 h 6095544"/>
                      <a:gd name="connsiteX53" fmla="*/ 0 w 11576807"/>
                      <a:gd name="connsiteY53" fmla="*/ 6095544 h 6095544"/>
                      <a:gd name="connsiteX54" fmla="*/ 0 w 11576807"/>
                      <a:gd name="connsiteY54" fmla="*/ 5541404 h 6095544"/>
                      <a:gd name="connsiteX55" fmla="*/ 0 w 11576807"/>
                      <a:gd name="connsiteY55" fmla="*/ 4926308 h 6095544"/>
                      <a:gd name="connsiteX56" fmla="*/ 0 w 11576807"/>
                      <a:gd name="connsiteY56" fmla="*/ 4311212 h 6095544"/>
                      <a:gd name="connsiteX57" fmla="*/ 0 w 11576807"/>
                      <a:gd name="connsiteY57" fmla="*/ 3878983 h 6095544"/>
                      <a:gd name="connsiteX58" fmla="*/ 0 w 11576807"/>
                      <a:gd name="connsiteY58" fmla="*/ 3202931 h 6095544"/>
                      <a:gd name="connsiteX59" fmla="*/ 0 w 11576807"/>
                      <a:gd name="connsiteY59" fmla="*/ 2648791 h 6095544"/>
                      <a:gd name="connsiteX60" fmla="*/ 0 w 11576807"/>
                      <a:gd name="connsiteY60" fmla="*/ 2277517 h 6095544"/>
                      <a:gd name="connsiteX61" fmla="*/ 0 w 11576807"/>
                      <a:gd name="connsiteY61" fmla="*/ 1723377 h 6095544"/>
                      <a:gd name="connsiteX62" fmla="*/ 0 w 11576807"/>
                      <a:gd name="connsiteY62" fmla="*/ 1230192 h 6095544"/>
                      <a:gd name="connsiteX63" fmla="*/ 0 w 11576807"/>
                      <a:gd name="connsiteY63" fmla="*/ 737007 h 6095544"/>
                      <a:gd name="connsiteX64" fmla="*/ 0 w 11576807"/>
                      <a:gd name="connsiteY64" fmla="*/ 0 h 609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1576807" h="6095544" extrusionOk="0">
                        <a:moveTo>
                          <a:pt x="0" y="0"/>
                        </a:moveTo>
                        <a:cubicBezTo>
                          <a:pt x="177389" y="-34598"/>
                          <a:pt x="268181" y="23336"/>
                          <a:pt x="463072" y="0"/>
                        </a:cubicBezTo>
                        <a:cubicBezTo>
                          <a:pt x="657963" y="-23336"/>
                          <a:pt x="642639" y="19667"/>
                          <a:pt x="694608" y="0"/>
                        </a:cubicBezTo>
                        <a:cubicBezTo>
                          <a:pt x="746577" y="-19667"/>
                          <a:pt x="1168823" y="31847"/>
                          <a:pt x="1504985" y="0"/>
                        </a:cubicBezTo>
                        <a:cubicBezTo>
                          <a:pt x="1841147" y="-31847"/>
                          <a:pt x="1793374" y="20634"/>
                          <a:pt x="1968057" y="0"/>
                        </a:cubicBezTo>
                        <a:cubicBezTo>
                          <a:pt x="2142740" y="-20634"/>
                          <a:pt x="2218158" y="37414"/>
                          <a:pt x="2431129" y="0"/>
                        </a:cubicBezTo>
                        <a:cubicBezTo>
                          <a:pt x="2644100" y="-37414"/>
                          <a:pt x="2948592" y="84486"/>
                          <a:pt x="3241506" y="0"/>
                        </a:cubicBezTo>
                        <a:cubicBezTo>
                          <a:pt x="3534420" y="-84486"/>
                          <a:pt x="3518085" y="34411"/>
                          <a:pt x="3588810" y="0"/>
                        </a:cubicBezTo>
                        <a:cubicBezTo>
                          <a:pt x="3659535" y="-34411"/>
                          <a:pt x="4145390" y="33304"/>
                          <a:pt x="4399187" y="0"/>
                        </a:cubicBezTo>
                        <a:cubicBezTo>
                          <a:pt x="4652984" y="-33304"/>
                          <a:pt x="4861148" y="41027"/>
                          <a:pt x="5209563" y="0"/>
                        </a:cubicBezTo>
                        <a:cubicBezTo>
                          <a:pt x="5557978" y="-41027"/>
                          <a:pt x="5655551" y="7884"/>
                          <a:pt x="5788404" y="0"/>
                        </a:cubicBezTo>
                        <a:cubicBezTo>
                          <a:pt x="5921257" y="-7884"/>
                          <a:pt x="6307212" y="80902"/>
                          <a:pt x="6598780" y="0"/>
                        </a:cubicBezTo>
                        <a:cubicBezTo>
                          <a:pt x="6890348" y="-80902"/>
                          <a:pt x="6848008" y="48238"/>
                          <a:pt x="7061852" y="0"/>
                        </a:cubicBezTo>
                        <a:cubicBezTo>
                          <a:pt x="7275696" y="-48238"/>
                          <a:pt x="7329979" y="5612"/>
                          <a:pt x="7524925" y="0"/>
                        </a:cubicBezTo>
                        <a:cubicBezTo>
                          <a:pt x="7719871" y="-5612"/>
                          <a:pt x="7908734" y="69683"/>
                          <a:pt x="8219533" y="0"/>
                        </a:cubicBezTo>
                        <a:cubicBezTo>
                          <a:pt x="8530332" y="-69683"/>
                          <a:pt x="8564646" y="30085"/>
                          <a:pt x="8682605" y="0"/>
                        </a:cubicBezTo>
                        <a:cubicBezTo>
                          <a:pt x="8800564" y="-30085"/>
                          <a:pt x="9236272" y="76137"/>
                          <a:pt x="9492982" y="0"/>
                        </a:cubicBezTo>
                        <a:cubicBezTo>
                          <a:pt x="9749692" y="-76137"/>
                          <a:pt x="9937230" y="58333"/>
                          <a:pt x="10303358" y="0"/>
                        </a:cubicBezTo>
                        <a:cubicBezTo>
                          <a:pt x="10669486" y="-58333"/>
                          <a:pt x="10639632" y="57081"/>
                          <a:pt x="10882199" y="0"/>
                        </a:cubicBezTo>
                        <a:cubicBezTo>
                          <a:pt x="11124766" y="-57081"/>
                          <a:pt x="11414557" y="41696"/>
                          <a:pt x="11576807" y="0"/>
                        </a:cubicBezTo>
                        <a:cubicBezTo>
                          <a:pt x="11606287" y="133953"/>
                          <a:pt x="11557651" y="259529"/>
                          <a:pt x="11576807" y="371274"/>
                        </a:cubicBezTo>
                        <a:cubicBezTo>
                          <a:pt x="11595963" y="483019"/>
                          <a:pt x="11556541" y="676332"/>
                          <a:pt x="11576807" y="803504"/>
                        </a:cubicBezTo>
                        <a:cubicBezTo>
                          <a:pt x="11597073" y="930676"/>
                          <a:pt x="11573157" y="1160991"/>
                          <a:pt x="11576807" y="1418599"/>
                        </a:cubicBezTo>
                        <a:cubicBezTo>
                          <a:pt x="11580457" y="1676207"/>
                          <a:pt x="11533422" y="1669346"/>
                          <a:pt x="11576807" y="1911784"/>
                        </a:cubicBezTo>
                        <a:cubicBezTo>
                          <a:pt x="11620192" y="2154223"/>
                          <a:pt x="11566330" y="2169462"/>
                          <a:pt x="11576807" y="2344014"/>
                        </a:cubicBezTo>
                        <a:cubicBezTo>
                          <a:pt x="11587284" y="2518566"/>
                          <a:pt x="11506131" y="2782421"/>
                          <a:pt x="11576807" y="2959110"/>
                        </a:cubicBezTo>
                        <a:cubicBezTo>
                          <a:pt x="11647483" y="3135799"/>
                          <a:pt x="11529232" y="3317636"/>
                          <a:pt x="11576807" y="3513250"/>
                        </a:cubicBezTo>
                        <a:cubicBezTo>
                          <a:pt x="11624382" y="3708864"/>
                          <a:pt x="11558173" y="3799967"/>
                          <a:pt x="11576807" y="4067390"/>
                        </a:cubicBezTo>
                        <a:cubicBezTo>
                          <a:pt x="11595441" y="4334813"/>
                          <a:pt x="11502368" y="4434393"/>
                          <a:pt x="11576807" y="4743442"/>
                        </a:cubicBezTo>
                        <a:cubicBezTo>
                          <a:pt x="11651246" y="5052491"/>
                          <a:pt x="11564024" y="5217521"/>
                          <a:pt x="11576807" y="5358537"/>
                        </a:cubicBezTo>
                        <a:cubicBezTo>
                          <a:pt x="11589590" y="5499554"/>
                          <a:pt x="11568957" y="5903076"/>
                          <a:pt x="11576807" y="6095544"/>
                        </a:cubicBezTo>
                        <a:cubicBezTo>
                          <a:pt x="11404186" y="6134974"/>
                          <a:pt x="11305296" y="6083314"/>
                          <a:pt x="11113735" y="6095544"/>
                        </a:cubicBezTo>
                        <a:cubicBezTo>
                          <a:pt x="10922174" y="6107774"/>
                          <a:pt x="10968840" y="6069404"/>
                          <a:pt x="10882199" y="6095544"/>
                        </a:cubicBezTo>
                        <a:cubicBezTo>
                          <a:pt x="10795558" y="6121684"/>
                          <a:pt x="10396636" y="6093357"/>
                          <a:pt x="10187590" y="6095544"/>
                        </a:cubicBezTo>
                        <a:cubicBezTo>
                          <a:pt x="9978544" y="6097731"/>
                          <a:pt x="9938178" y="6059519"/>
                          <a:pt x="9840286" y="6095544"/>
                        </a:cubicBezTo>
                        <a:cubicBezTo>
                          <a:pt x="9742394" y="6131569"/>
                          <a:pt x="9684808" y="6075301"/>
                          <a:pt x="9608750" y="6095544"/>
                        </a:cubicBezTo>
                        <a:cubicBezTo>
                          <a:pt x="9532692" y="6115787"/>
                          <a:pt x="9379507" y="6085536"/>
                          <a:pt x="9261446" y="6095544"/>
                        </a:cubicBezTo>
                        <a:cubicBezTo>
                          <a:pt x="9143385" y="6105552"/>
                          <a:pt x="8849798" y="6075022"/>
                          <a:pt x="8566837" y="6095544"/>
                        </a:cubicBezTo>
                        <a:cubicBezTo>
                          <a:pt x="8283876" y="6116066"/>
                          <a:pt x="8304500" y="6088114"/>
                          <a:pt x="8219533" y="6095544"/>
                        </a:cubicBezTo>
                        <a:cubicBezTo>
                          <a:pt x="8134566" y="6102974"/>
                          <a:pt x="8075571" y="6089933"/>
                          <a:pt x="7987997" y="6095544"/>
                        </a:cubicBezTo>
                        <a:cubicBezTo>
                          <a:pt x="7900423" y="6101155"/>
                          <a:pt x="7777571" y="6084392"/>
                          <a:pt x="7640693" y="6095544"/>
                        </a:cubicBezTo>
                        <a:cubicBezTo>
                          <a:pt x="7503815" y="6106696"/>
                          <a:pt x="7359324" y="6071663"/>
                          <a:pt x="7177620" y="6095544"/>
                        </a:cubicBezTo>
                        <a:cubicBezTo>
                          <a:pt x="6995916" y="6119425"/>
                          <a:pt x="6864093" y="6028872"/>
                          <a:pt x="6598780" y="6095544"/>
                        </a:cubicBezTo>
                        <a:cubicBezTo>
                          <a:pt x="6333467" y="6162216"/>
                          <a:pt x="6352140" y="6075681"/>
                          <a:pt x="6251476" y="6095544"/>
                        </a:cubicBezTo>
                        <a:cubicBezTo>
                          <a:pt x="6150812" y="6115407"/>
                          <a:pt x="5686945" y="6075657"/>
                          <a:pt x="5441099" y="6095544"/>
                        </a:cubicBezTo>
                        <a:cubicBezTo>
                          <a:pt x="5195253" y="6115431"/>
                          <a:pt x="5014264" y="6073388"/>
                          <a:pt x="4862259" y="6095544"/>
                        </a:cubicBezTo>
                        <a:cubicBezTo>
                          <a:pt x="4710254" y="6117700"/>
                          <a:pt x="4354315" y="6045225"/>
                          <a:pt x="4051882" y="6095544"/>
                        </a:cubicBezTo>
                        <a:cubicBezTo>
                          <a:pt x="3749449" y="6145863"/>
                          <a:pt x="3668220" y="6068355"/>
                          <a:pt x="3357274" y="6095544"/>
                        </a:cubicBezTo>
                        <a:cubicBezTo>
                          <a:pt x="3046328" y="6122733"/>
                          <a:pt x="3038691" y="6062372"/>
                          <a:pt x="2894202" y="6095544"/>
                        </a:cubicBezTo>
                        <a:cubicBezTo>
                          <a:pt x="2749713" y="6128716"/>
                          <a:pt x="2489709" y="6024638"/>
                          <a:pt x="2199593" y="6095544"/>
                        </a:cubicBezTo>
                        <a:cubicBezTo>
                          <a:pt x="1909477" y="6166450"/>
                          <a:pt x="1948630" y="6087804"/>
                          <a:pt x="1852289" y="6095544"/>
                        </a:cubicBezTo>
                        <a:cubicBezTo>
                          <a:pt x="1755948" y="6103284"/>
                          <a:pt x="1390526" y="6074870"/>
                          <a:pt x="1273449" y="6095544"/>
                        </a:cubicBezTo>
                        <a:cubicBezTo>
                          <a:pt x="1156372" y="6116218"/>
                          <a:pt x="1134871" y="6091903"/>
                          <a:pt x="1041913" y="6095544"/>
                        </a:cubicBezTo>
                        <a:cubicBezTo>
                          <a:pt x="948955" y="6099185"/>
                          <a:pt x="246047" y="5998846"/>
                          <a:pt x="0" y="6095544"/>
                        </a:cubicBezTo>
                        <a:cubicBezTo>
                          <a:pt x="-18518" y="5966604"/>
                          <a:pt x="10441" y="5781024"/>
                          <a:pt x="0" y="5541404"/>
                        </a:cubicBezTo>
                        <a:cubicBezTo>
                          <a:pt x="-10441" y="5301784"/>
                          <a:pt x="22311" y="5119208"/>
                          <a:pt x="0" y="4926308"/>
                        </a:cubicBezTo>
                        <a:cubicBezTo>
                          <a:pt x="-22311" y="4733408"/>
                          <a:pt x="20908" y="4498397"/>
                          <a:pt x="0" y="4311212"/>
                        </a:cubicBezTo>
                        <a:cubicBezTo>
                          <a:pt x="-20908" y="4124027"/>
                          <a:pt x="17057" y="4017121"/>
                          <a:pt x="0" y="3878983"/>
                        </a:cubicBezTo>
                        <a:cubicBezTo>
                          <a:pt x="-17057" y="3740845"/>
                          <a:pt x="4335" y="3358085"/>
                          <a:pt x="0" y="3202931"/>
                        </a:cubicBezTo>
                        <a:cubicBezTo>
                          <a:pt x="-4335" y="3047777"/>
                          <a:pt x="58477" y="2828312"/>
                          <a:pt x="0" y="2648791"/>
                        </a:cubicBezTo>
                        <a:cubicBezTo>
                          <a:pt x="-58477" y="2469270"/>
                          <a:pt x="21077" y="2354777"/>
                          <a:pt x="0" y="2277517"/>
                        </a:cubicBezTo>
                        <a:cubicBezTo>
                          <a:pt x="-21077" y="2200257"/>
                          <a:pt x="51849" y="1934864"/>
                          <a:pt x="0" y="1723377"/>
                        </a:cubicBezTo>
                        <a:cubicBezTo>
                          <a:pt x="-51849" y="1511890"/>
                          <a:pt x="1210" y="1329563"/>
                          <a:pt x="0" y="1230192"/>
                        </a:cubicBezTo>
                        <a:cubicBezTo>
                          <a:pt x="-1210" y="1130821"/>
                          <a:pt x="29090" y="887117"/>
                          <a:pt x="0" y="737007"/>
                        </a:cubicBezTo>
                        <a:cubicBezTo>
                          <a:pt x="-29090" y="586897"/>
                          <a:pt x="36937" y="17318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15A3FD6E-30C4-49AC-9AAB-37FCEB8981CC}"/>
              </a:ext>
            </a:extLst>
          </p:cNvPr>
          <p:cNvSpPr/>
          <p:nvPr/>
        </p:nvSpPr>
        <p:spPr>
          <a:xfrm>
            <a:off x="553672" y="6182685"/>
            <a:ext cx="5712904" cy="360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 name="Picture 2" descr="8 Things You Didn't Know About Pac-Man – Found Item Clothing">
            <a:extLst>
              <a:ext uri="{FF2B5EF4-FFF2-40B4-BE49-F238E27FC236}">
                <a16:creationId xmlns:a16="http://schemas.microsoft.com/office/drawing/2014/main" id="{0694D0C5-2760-3B35-ECF8-14B4CBEC6D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1753" y="6078721"/>
            <a:ext cx="432458" cy="479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9782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9B3E6-2747-3E9B-6F7A-6422E04CD15F}"/>
              </a:ext>
            </a:extLst>
          </p:cNvPr>
          <p:cNvSpPr>
            <a:spLocks noGrp="1"/>
          </p:cNvSpPr>
          <p:nvPr>
            <p:ph type="title"/>
          </p:nvPr>
        </p:nvSpPr>
        <p:spPr/>
        <p:txBody>
          <a:bodyPr/>
          <a:lstStyle/>
          <a:p>
            <a:r>
              <a:rPr lang="en-GB" dirty="0"/>
              <a:t>How PacMan Consumes a pellet</a:t>
            </a:r>
          </a:p>
        </p:txBody>
      </p:sp>
      <p:pic>
        <p:nvPicPr>
          <p:cNvPr id="4" name="Exampleofhow theeatfunctionworks">
            <a:hlinkClick r:id="" action="ppaction://media"/>
            <a:extLst>
              <a:ext uri="{FF2B5EF4-FFF2-40B4-BE49-F238E27FC236}">
                <a16:creationId xmlns:a16="http://schemas.microsoft.com/office/drawing/2014/main" id="{3B25B7A1-1EAB-9110-EE4D-D342B64AB9A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662238" y="2286000"/>
            <a:ext cx="6773862" cy="3810000"/>
          </a:xfrm>
        </p:spPr>
      </p:pic>
      <p:sp>
        <p:nvSpPr>
          <p:cNvPr id="5" name="Rectangle 4">
            <a:extLst>
              <a:ext uri="{FF2B5EF4-FFF2-40B4-BE49-F238E27FC236}">
                <a16:creationId xmlns:a16="http://schemas.microsoft.com/office/drawing/2014/main" id="{97D92703-48AB-DDBC-6D7F-9593C365F6D3}"/>
              </a:ext>
            </a:extLst>
          </p:cNvPr>
          <p:cNvSpPr/>
          <p:nvPr/>
        </p:nvSpPr>
        <p:spPr>
          <a:xfrm>
            <a:off x="307596" y="232666"/>
            <a:ext cx="11660468" cy="6392668"/>
          </a:xfrm>
          <a:prstGeom prst="rect">
            <a:avLst/>
          </a:prstGeom>
          <a:noFill/>
          <a:ln w="38100">
            <a:solidFill>
              <a:srgbClr val="FF0000"/>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5">
            <a:extLst>
              <a:ext uri="{FF2B5EF4-FFF2-40B4-BE49-F238E27FC236}">
                <a16:creationId xmlns:a16="http://schemas.microsoft.com/office/drawing/2014/main" id="{320FD78A-070B-9621-1793-AFDA73EB5EE6}"/>
              </a:ext>
            </a:extLst>
          </p:cNvPr>
          <p:cNvSpPr/>
          <p:nvPr/>
        </p:nvSpPr>
        <p:spPr>
          <a:xfrm>
            <a:off x="658909" y="510913"/>
            <a:ext cx="10874180" cy="5836174"/>
          </a:xfrm>
          <a:prstGeom prst="rect">
            <a:avLst/>
          </a:prstGeom>
          <a:noFill/>
          <a:ln w="98425" cap="rnd" cmpd="dbl">
            <a:solidFill>
              <a:srgbClr val="FFFF00"/>
            </a:solidFill>
            <a:prstDash val="sysDot"/>
            <a:round/>
            <a:extLst>
              <a:ext uri="{C807C97D-BFC1-408E-A445-0C87EB9F89A2}">
                <ask:lineSketchStyleProps xmlns:ask="http://schemas.microsoft.com/office/drawing/2018/sketchyshapes" sd="1219033472">
                  <a:custGeom>
                    <a:avLst/>
                    <a:gdLst>
                      <a:gd name="connsiteX0" fmla="*/ 0 w 11576807"/>
                      <a:gd name="connsiteY0" fmla="*/ 0 h 6095544"/>
                      <a:gd name="connsiteX1" fmla="*/ 463072 w 11576807"/>
                      <a:gd name="connsiteY1" fmla="*/ 0 h 6095544"/>
                      <a:gd name="connsiteX2" fmla="*/ 694608 w 11576807"/>
                      <a:gd name="connsiteY2" fmla="*/ 0 h 6095544"/>
                      <a:gd name="connsiteX3" fmla="*/ 1504985 w 11576807"/>
                      <a:gd name="connsiteY3" fmla="*/ 0 h 6095544"/>
                      <a:gd name="connsiteX4" fmla="*/ 1968057 w 11576807"/>
                      <a:gd name="connsiteY4" fmla="*/ 0 h 6095544"/>
                      <a:gd name="connsiteX5" fmla="*/ 2431129 w 11576807"/>
                      <a:gd name="connsiteY5" fmla="*/ 0 h 6095544"/>
                      <a:gd name="connsiteX6" fmla="*/ 3241506 w 11576807"/>
                      <a:gd name="connsiteY6" fmla="*/ 0 h 6095544"/>
                      <a:gd name="connsiteX7" fmla="*/ 3588810 w 11576807"/>
                      <a:gd name="connsiteY7" fmla="*/ 0 h 6095544"/>
                      <a:gd name="connsiteX8" fmla="*/ 4399187 w 11576807"/>
                      <a:gd name="connsiteY8" fmla="*/ 0 h 6095544"/>
                      <a:gd name="connsiteX9" fmla="*/ 5209563 w 11576807"/>
                      <a:gd name="connsiteY9" fmla="*/ 0 h 6095544"/>
                      <a:gd name="connsiteX10" fmla="*/ 5788404 w 11576807"/>
                      <a:gd name="connsiteY10" fmla="*/ 0 h 6095544"/>
                      <a:gd name="connsiteX11" fmla="*/ 6598780 w 11576807"/>
                      <a:gd name="connsiteY11" fmla="*/ 0 h 6095544"/>
                      <a:gd name="connsiteX12" fmla="*/ 7061852 w 11576807"/>
                      <a:gd name="connsiteY12" fmla="*/ 0 h 6095544"/>
                      <a:gd name="connsiteX13" fmla="*/ 7524925 w 11576807"/>
                      <a:gd name="connsiteY13" fmla="*/ 0 h 6095544"/>
                      <a:gd name="connsiteX14" fmla="*/ 8219533 w 11576807"/>
                      <a:gd name="connsiteY14" fmla="*/ 0 h 6095544"/>
                      <a:gd name="connsiteX15" fmla="*/ 8682605 w 11576807"/>
                      <a:gd name="connsiteY15" fmla="*/ 0 h 6095544"/>
                      <a:gd name="connsiteX16" fmla="*/ 9492982 w 11576807"/>
                      <a:gd name="connsiteY16" fmla="*/ 0 h 6095544"/>
                      <a:gd name="connsiteX17" fmla="*/ 10303358 w 11576807"/>
                      <a:gd name="connsiteY17" fmla="*/ 0 h 6095544"/>
                      <a:gd name="connsiteX18" fmla="*/ 10882199 w 11576807"/>
                      <a:gd name="connsiteY18" fmla="*/ 0 h 6095544"/>
                      <a:gd name="connsiteX19" fmla="*/ 11576807 w 11576807"/>
                      <a:gd name="connsiteY19" fmla="*/ 0 h 6095544"/>
                      <a:gd name="connsiteX20" fmla="*/ 11576807 w 11576807"/>
                      <a:gd name="connsiteY20" fmla="*/ 371274 h 6095544"/>
                      <a:gd name="connsiteX21" fmla="*/ 11576807 w 11576807"/>
                      <a:gd name="connsiteY21" fmla="*/ 803504 h 6095544"/>
                      <a:gd name="connsiteX22" fmla="*/ 11576807 w 11576807"/>
                      <a:gd name="connsiteY22" fmla="*/ 1418599 h 6095544"/>
                      <a:gd name="connsiteX23" fmla="*/ 11576807 w 11576807"/>
                      <a:gd name="connsiteY23" fmla="*/ 1911784 h 6095544"/>
                      <a:gd name="connsiteX24" fmla="*/ 11576807 w 11576807"/>
                      <a:gd name="connsiteY24" fmla="*/ 2344014 h 6095544"/>
                      <a:gd name="connsiteX25" fmla="*/ 11576807 w 11576807"/>
                      <a:gd name="connsiteY25" fmla="*/ 2959110 h 6095544"/>
                      <a:gd name="connsiteX26" fmla="*/ 11576807 w 11576807"/>
                      <a:gd name="connsiteY26" fmla="*/ 3513250 h 6095544"/>
                      <a:gd name="connsiteX27" fmla="*/ 11576807 w 11576807"/>
                      <a:gd name="connsiteY27" fmla="*/ 4067390 h 6095544"/>
                      <a:gd name="connsiteX28" fmla="*/ 11576807 w 11576807"/>
                      <a:gd name="connsiteY28" fmla="*/ 4743442 h 6095544"/>
                      <a:gd name="connsiteX29" fmla="*/ 11576807 w 11576807"/>
                      <a:gd name="connsiteY29" fmla="*/ 5358537 h 6095544"/>
                      <a:gd name="connsiteX30" fmla="*/ 11576807 w 11576807"/>
                      <a:gd name="connsiteY30" fmla="*/ 6095544 h 6095544"/>
                      <a:gd name="connsiteX31" fmla="*/ 11113735 w 11576807"/>
                      <a:gd name="connsiteY31" fmla="*/ 6095544 h 6095544"/>
                      <a:gd name="connsiteX32" fmla="*/ 10882199 w 11576807"/>
                      <a:gd name="connsiteY32" fmla="*/ 6095544 h 6095544"/>
                      <a:gd name="connsiteX33" fmla="*/ 10187590 w 11576807"/>
                      <a:gd name="connsiteY33" fmla="*/ 6095544 h 6095544"/>
                      <a:gd name="connsiteX34" fmla="*/ 9840286 w 11576807"/>
                      <a:gd name="connsiteY34" fmla="*/ 6095544 h 6095544"/>
                      <a:gd name="connsiteX35" fmla="*/ 9608750 w 11576807"/>
                      <a:gd name="connsiteY35" fmla="*/ 6095544 h 6095544"/>
                      <a:gd name="connsiteX36" fmla="*/ 9261446 w 11576807"/>
                      <a:gd name="connsiteY36" fmla="*/ 6095544 h 6095544"/>
                      <a:gd name="connsiteX37" fmla="*/ 8566837 w 11576807"/>
                      <a:gd name="connsiteY37" fmla="*/ 6095544 h 6095544"/>
                      <a:gd name="connsiteX38" fmla="*/ 8219533 w 11576807"/>
                      <a:gd name="connsiteY38" fmla="*/ 6095544 h 6095544"/>
                      <a:gd name="connsiteX39" fmla="*/ 7987997 w 11576807"/>
                      <a:gd name="connsiteY39" fmla="*/ 6095544 h 6095544"/>
                      <a:gd name="connsiteX40" fmla="*/ 7640693 w 11576807"/>
                      <a:gd name="connsiteY40" fmla="*/ 6095544 h 6095544"/>
                      <a:gd name="connsiteX41" fmla="*/ 7177620 w 11576807"/>
                      <a:gd name="connsiteY41" fmla="*/ 6095544 h 6095544"/>
                      <a:gd name="connsiteX42" fmla="*/ 6598780 w 11576807"/>
                      <a:gd name="connsiteY42" fmla="*/ 6095544 h 6095544"/>
                      <a:gd name="connsiteX43" fmla="*/ 6251476 w 11576807"/>
                      <a:gd name="connsiteY43" fmla="*/ 6095544 h 6095544"/>
                      <a:gd name="connsiteX44" fmla="*/ 5441099 w 11576807"/>
                      <a:gd name="connsiteY44" fmla="*/ 6095544 h 6095544"/>
                      <a:gd name="connsiteX45" fmla="*/ 4862259 w 11576807"/>
                      <a:gd name="connsiteY45" fmla="*/ 6095544 h 6095544"/>
                      <a:gd name="connsiteX46" fmla="*/ 4051882 w 11576807"/>
                      <a:gd name="connsiteY46" fmla="*/ 6095544 h 6095544"/>
                      <a:gd name="connsiteX47" fmla="*/ 3357274 w 11576807"/>
                      <a:gd name="connsiteY47" fmla="*/ 6095544 h 6095544"/>
                      <a:gd name="connsiteX48" fmla="*/ 2894202 w 11576807"/>
                      <a:gd name="connsiteY48" fmla="*/ 6095544 h 6095544"/>
                      <a:gd name="connsiteX49" fmla="*/ 2199593 w 11576807"/>
                      <a:gd name="connsiteY49" fmla="*/ 6095544 h 6095544"/>
                      <a:gd name="connsiteX50" fmla="*/ 1852289 w 11576807"/>
                      <a:gd name="connsiteY50" fmla="*/ 6095544 h 6095544"/>
                      <a:gd name="connsiteX51" fmla="*/ 1273449 w 11576807"/>
                      <a:gd name="connsiteY51" fmla="*/ 6095544 h 6095544"/>
                      <a:gd name="connsiteX52" fmla="*/ 1041913 w 11576807"/>
                      <a:gd name="connsiteY52" fmla="*/ 6095544 h 6095544"/>
                      <a:gd name="connsiteX53" fmla="*/ 0 w 11576807"/>
                      <a:gd name="connsiteY53" fmla="*/ 6095544 h 6095544"/>
                      <a:gd name="connsiteX54" fmla="*/ 0 w 11576807"/>
                      <a:gd name="connsiteY54" fmla="*/ 5541404 h 6095544"/>
                      <a:gd name="connsiteX55" fmla="*/ 0 w 11576807"/>
                      <a:gd name="connsiteY55" fmla="*/ 4926308 h 6095544"/>
                      <a:gd name="connsiteX56" fmla="*/ 0 w 11576807"/>
                      <a:gd name="connsiteY56" fmla="*/ 4311212 h 6095544"/>
                      <a:gd name="connsiteX57" fmla="*/ 0 w 11576807"/>
                      <a:gd name="connsiteY57" fmla="*/ 3878983 h 6095544"/>
                      <a:gd name="connsiteX58" fmla="*/ 0 w 11576807"/>
                      <a:gd name="connsiteY58" fmla="*/ 3202931 h 6095544"/>
                      <a:gd name="connsiteX59" fmla="*/ 0 w 11576807"/>
                      <a:gd name="connsiteY59" fmla="*/ 2648791 h 6095544"/>
                      <a:gd name="connsiteX60" fmla="*/ 0 w 11576807"/>
                      <a:gd name="connsiteY60" fmla="*/ 2277517 h 6095544"/>
                      <a:gd name="connsiteX61" fmla="*/ 0 w 11576807"/>
                      <a:gd name="connsiteY61" fmla="*/ 1723377 h 6095544"/>
                      <a:gd name="connsiteX62" fmla="*/ 0 w 11576807"/>
                      <a:gd name="connsiteY62" fmla="*/ 1230192 h 6095544"/>
                      <a:gd name="connsiteX63" fmla="*/ 0 w 11576807"/>
                      <a:gd name="connsiteY63" fmla="*/ 737007 h 6095544"/>
                      <a:gd name="connsiteX64" fmla="*/ 0 w 11576807"/>
                      <a:gd name="connsiteY64" fmla="*/ 0 h 609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1576807" h="6095544" extrusionOk="0">
                        <a:moveTo>
                          <a:pt x="0" y="0"/>
                        </a:moveTo>
                        <a:cubicBezTo>
                          <a:pt x="177389" y="-34598"/>
                          <a:pt x="268181" y="23336"/>
                          <a:pt x="463072" y="0"/>
                        </a:cubicBezTo>
                        <a:cubicBezTo>
                          <a:pt x="657963" y="-23336"/>
                          <a:pt x="642639" y="19667"/>
                          <a:pt x="694608" y="0"/>
                        </a:cubicBezTo>
                        <a:cubicBezTo>
                          <a:pt x="746577" y="-19667"/>
                          <a:pt x="1168823" y="31847"/>
                          <a:pt x="1504985" y="0"/>
                        </a:cubicBezTo>
                        <a:cubicBezTo>
                          <a:pt x="1841147" y="-31847"/>
                          <a:pt x="1793374" y="20634"/>
                          <a:pt x="1968057" y="0"/>
                        </a:cubicBezTo>
                        <a:cubicBezTo>
                          <a:pt x="2142740" y="-20634"/>
                          <a:pt x="2218158" y="37414"/>
                          <a:pt x="2431129" y="0"/>
                        </a:cubicBezTo>
                        <a:cubicBezTo>
                          <a:pt x="2644100" y="-37414"/>
                          <a:pt x="2948592" y="84486"/>
                          <a:pt x="3241506" y="0"/>
                        </a:cubicBezTo>
                        <a:cubicBezTo>
                          <a:pt x="3534420" y="-84486"/>
                          <a:pt x="3518085" y="34411"/>
                          <a:pt x="3588810" y="0"/>
                        </a:cubicBezTo>
                        <a:cubicBezTo>
                          <a:pt x="3659535" y="-34411"/>
                          <a:pt x="4145390" y="33304"/>
                          <a:pt x="4399187" y="0"/>
                        </a:cubicBezTo>
                        <a:cubicBezTo>
                          <a:pt x="4652984" y="-33304"/>
                          <a:pt x="4861148" y="41027"/>
                          <a:pt x="5209563" y="0"/>
                        </a:cubicBezTo>
                        <a:cubicBezTo>
                          <a:pt x="5557978" y="-41027"/>
                          <a:pt x="5655551" y="7884"/>
                          <a:pt x="5788404" y="0"/>
                        </a:cubicBezTo>
                        <a:cubicBezTo>
                          <a:pt x="5921257" y="-7884"/>
                          <a:pt x="6307212" y="80902"/>
                          <a:pt x="6598780" y="0"/>
                        </a:cubicBezTo>
                        <a:cubicBezTo>
                          <a:pt x="6890348" y="-80902"/>
                          <a:pt x="6848008" y="48238"/>
                          <a:pt x="7061852" y="0"/>
                        </a:cubicBezTo>
                        <a:cubicBezTo>
                          <a:pt x="7275696" y="-48238"/>
                          <a:pt x="7329979" y="5612"/>
                          <a:pt x="7524925" y="0"/>
                        </a:cubicBezTo>
                        <a:cubicBezTo>
                          <a:pt x="7719871" y="-5612"/>
                          <a:pt x="7908734" y="69683"/>
                          <a:pt x="8219533" y="0"/>
                        </a:cubicBezTo>
                        <a:cubicBezTo>
                          <a:pt x="8530332" y="-69683"/>
                          <a:pt x="8564646" y="30085"/>
                          <a:pt x="8682605" y="0"/>
                        </a:cubicBezTo>
                        <a:cubicBezTo>
                          <a:pt x="8800564" y="-30085"/>
                          <a:pt x="9236272" y="76137"/>
                          <a:pt x="9492982" y="0"/>
                        </a:cubicBezTo>
                        <a:cubicBezTo>
                          <a:pt x="9749692" y="-76137"/>
                          <a:pt x="9937230" y="58333"/>
                          <a:pt x="10303358" y="0"/>
                        </a:cubicBezTo>
                        <a:cubicBezTo>
                          <a:pt x="10669486" y="-58333"/>
                          <a:pt x="10639632" y="57081"/>
                          <a:pt x="10882199" y="0"/>
                        </a:cubicBezTo>
                        <a:cubicBezTo>
                          <a:pt x="11124766" y="-57081"/>
                          <a:pt x="11414557" y="41696"/>
                          <a:pt x="11576807" y="0"/>
                        </a:cubicBezTo>
                        <a:cubicBezTo>
                          <a:pt x="11606287" y="133953"/>
                          <a:pt x="11557651" y="259529"/>
                          <a:pt x="11576807" y="371274"/>
                        </a:cubicBezTo>
                        <a:cubicBezTo>
                          <a:pt x="11595963" y="483019"/>
                          <a:pt x="11556541" y="676332"/>
                          <a:pt x="11576807" y="803504"/>
                        </a:cubicBezTo>
                        <a:cubicBezTo>
                          <a:pt x="11597073" y="930676"/>
                          <a:pt x="11573157" y="1160991"/>
                          <a:pt x="11576807" y="1418599"/>
                        </a:cubicBezTo>
                        <a:cubicBezTo>
                          <a:pt x="11580457" y="1676207"/>
                          <a:pt x="11533422" y="1669346"/>
                          <a:pt x="11576807" y="1911784"/>
                        </a:cubicBezTo>
                        <a:cubicBezTo>
                          <a:pt x="11620192" y="2154223"/>
                          <a:pt x="11566330" y="2169462"/>
                          <a:pt x="11576807" y="2344014"/>
                        </a:cubicBezTo>
                        <a:cubicBezTo>
                          <a:pt x="11587284" y="2518566"/>
                          <a:pt x="11506131" y="2782421"/>
                          <a:pt x="11576807" y="2959110"/>
                        </a:cubicBezTo>
                        <a:cubicBezTo>
                          <a:pt x="11647483" y="3135799"/>
                          <a:pt x="11529232" y="3317636"/>
                          <a:pt x="11576807" y="3513250"/>
                        </a:cubicBezTo>
                        <a:cubicBezTo>
                          <a:pt x="11624382" y="3708864"/>
                          <a:pt x="11558173" y="3799967"/>
                          <a:pt x="11576807" y="4067390"/>
                        </a:cubicBezTo>
                        <a:cubicBezTo>
                          <a:pt x="11595441" y="4334813"/>
                          <a:pt x="11502368" y="4434393"/>
                          <a:pt x="11576807" y="4743442"/>
                        </a:cubicBezTo>
                        <a:cubicBezTo>
                          <a:pt x="11651246" y="5052491"/>
                          <a:pt x="11564024" y="5217521"/>
                          <a:pt x="11576807" y="5358537"/>
                        </a:cubicBezTo>
                        <a:cubicBezTo>
                          <a:pt x="11589590" y="5499554"/>
                          <a:pt x="11568957" y="5903076"/>
                          <a:pt x="11576807" y="6095544"/>
                        </a:cubicBezTo>
                        <a:cubicBezTo>
                          <a:pt x="11404186" y="6134974"/>
                          <a:pt x="11305296" y="6083314"/>
                          <a:pt x="11113735" y="6095544"/>
                        </a:cubicBezTo>
                        <a:cubicBezTo>
                          <a:pt x="10922174" y="6107774"/>
                          <a:pt x="10968840" y="6069404"/>
                          <a:pt x="10882199" y="6095544"/>
                        </a:cubicBezTo>
                        <a:cubicBezTo>
                          <a:pt x="10795558" y="6121684"/>
                          <a:pt x="10396636" y="6093357"/>
                          <a:pt x="10187590" y="6095544"/>
                        </a:cubicBezTo>
                        <a:cubicBezTo>
                          <a:pt x="9978544" y="6097731"/>
                          <a:pt x="9938178" y="6059519"/>
                          <a:pt x="9840286" y="6095544"/>
                        </a:cubicBezTo>
                        <a:cubicBezTo>
                          <a:pt x="9742394" y="6131569"/>
                          <a:pt x="9684808" y="6075301"/>
                          <a:pt x="9608750" y="6095544"/>
                        </a:cubicBezTo>
                        <a:cubicBezTo>
                          <a:pt x="9532692" y="6115787"/>
                          <a:pt x="9379507" y="6085536"/>
                          <a:pt x="9261446" y="6095544"/>
                        </a:cubicBezTo>
                        <a:cubicBezTo>
                          <a:pt x="9143385" y="6105552"/>
                          <a:pt x="8849798" y="6075022"/>
                          <a:pt x="8566837" y="6095544"/>
                        </a:cubicBezTo>
                        <a:cubicBezTo>
                          <a:pt x="8283876" y="6116066"/>
                          <a:pt x="8304500" y="6088114"/>
                          <a:pt x="8219533" y="6095544"/>
                        </a:cubicBezTo>
                        <a:cubicBezTo>
                          <a:pt x="8134566" y="6102974"/>
                          <a:pt x="8075571" y="6089933"/>
                          <a:pt x="7987997" y="6095544"/>
                        </a:cubicBezTo>
                        <a:cubicBezTo>
                          <a:pt x="7900423" y="6101155"/>
                          <a:pt x="7777571" y="6084392"/>
                          <a:pt x="7640693" y="6095544"/>
                        </a:cubicBezTo>
                        <a:cubicBezTo>
                          <a:pt x="7503815" y="6106696"/>
                          <a:pt x="7359324" y="6071663"/>
                          <a:pt x="7177620" y="6095544"/>
                        </a:cubicBezTo>
                        <a:cubicBezTo>
                          <a:pt x="6995916" y="6119425"/>
                          <a:pt x="6864093" y="6028872"/>
                          <a:pt x="6598780" y="6095544"/>
                        </a:cubicBezTo>
                        <a:cubicBezTo>
                          <a:pt x="6333467" y="6162216"/>
                          <a:pt x="6352140" y="6075681"/>
                          <a:pt x="6251476" y="6095544"/>
                        </a:cubicBezTo>
                        <a:cubicBezTo>
                          <a:pt x="6150812" y="6115407"/>
                          <a:pt x="5686945" y="6075657"/>
                          <a:pt x="5441099" y="6095544"/>
                        </a:cubicBezTo>
                        <a:cubicBezTo>
                          <a:pt x="5195253" y="6115431"/>
                          <a:pt x="5014264" y="6073388"/>
                          <a:pt x="4862259" y="6095544"/>
                        </a:cubicBezTo>
                        <a:cubicBezTo>
                          <a:pt x="4710254" y="6117700"/>
                          <a:pt x="4354315" y="6045225"/>
                          <a:pt x="4051882" y="6095544"/>
                        </a:cubicBezTo>
                        <a:cubicBezTo>
                          <a:pt x="3749449" y="6145863"/>
                          <a:pt x="3668220" y="6068355"/>
                          <a:pt x="3357274" y="6095544"/>
                        </a:cubicBezTo>
                        <a:cubicBezTo>
                          <a:pt x="3046328" y="6122733"/>
                          <a:pt x="3038691" y="6062372"/>
                          <a:pt x="2894202" y="6095544"/>
                        </a:cubicBezTo>
                        <a:cubicBezTo>
                          <a:pt x="2749713" y="6128716"/>
                          <a:pt x="2489709" y="6024638"/>
                          <a:pt x="2199593" y="6095544"/>
                        </a:cubicBezTo>
                        <a:cubicBezTo>
                          <a:pt x="1909477" y="6166450"/>
                          <a:pt x="1948630" y="6087804"/>
                          <a:pt x="1852289" y="6095544"/>
                        </a:cubicBezTo>
                        <a:cubicBezTo>
                          <a:pt x="1755948" y="6103284"/>
                          <a:pt x="1390526" y="6074870"/>
                          <a:pt x="1273449" y="6095544"/>
                        </a:cubicBezTo>
                        <a:cubicBezTo>
                          <a:pt x="1156372" y="6116218"/>
                          <a:pt x="1134871" y="6091903"/>
                          <a:pt x="1041913" y="6095544"/>
                        </a:cubicBezTo>
                        <a:cubicBezTo>
                          <a:pt x="948955" y="6099185"/>
                          <a:pt x="246047" y="5998846"/>
                          <a:pt x="0" y="6095544"/>
                        </a:cubicBezTo>
                        <a:cubicBezTo>
                          <a:pt x="-18518" y="5966604"/>
                          <a:pt x="10441" y="5781024"/>
                          <a:pt x="0" y="5541404"/>
                        </a:cubicBezTo>
                        <a:cubicBezTo>
                          <a:pt x="-10441" y="5301784"/>
                          <a:pt x="22311" y="5119208"/>
                          <a:pt x="0" y="4926308"/>
                        </a:cubicBezTo>
                        <a:cubicBezTo>
                          <a:pt x="-22311" y="4733408"/>
                          <a:pt x="20908" y="4498397"/>
                          <a:pt x="0" y="4311212"/>
                        </a:cubicBezTo>
                        <a:cubicBezTo>
                          <a:pt x="-20908" y="4124027"/>
                          <a:pt x="17057" y="4017121"/>
                          <a:pt x="0" y="3878983"/>
                        </a:cubicBezTo>
                        <a:cubicBezTo>
                          <a:pt x="-17057" y="3740845"/>
                          <a:pt x="4335" y="3358085"/>
                          <a:pt x="0" y="3202931"/>
                        </a:cubicBezTo>
                        <a:cubicBezTo>
                          <a:pt x="-4335" y="3047777"/>
                          <a:pt x="58477" y="2828312"/>
                          <a:pt x="0" y="2648791"/>
                        </a:cubicBezTo>
                        <a:cubicBezTo>
                          <a:pt x="-58477" y="2469270"/>
                          <a:pt x="21077" y="2354777"/>
                          <a:pt x="0" y="2277517"/>
                        </a:cubicBezTo>
                        <a:cubicBezTo>
                          <a:pt x="-21077" y="2200257"/>
                          <a:pt x="51849" y="1934864"/>
                          <a:pt x="0" y="1723377"/>
                        </a:cubicBezTo>
                        <a:cubicBezTo>
                          <a:pt x="-51849" y="1511890"/>
                          <a:pt x="1210" y="1329563"/>
                          <a:pt x="0" y="1230192"/>
                        </a:cubicBezTo>
                        <a:cubicBezTo>
                          <a:pt x="-1210" y="1130821"/>
                          <a:pt x="29090" y="887117"/>
                          <a:pt x="0" y="737007"/>
                        </a:cubicBezTo>
                        <a:cubicBezTo>
                          <a:pt x="-29090" y="586897"/>
                          <a:pt x="36937" y="17318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F7E94CF3-2C19-07E1-3540-B131AF1D8B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26256" y="5959251"/>
            <a:ext cx="558146" cy="558146"/>
          </a:xfrm>
          <a:prstGeom prst="rect">
            <a:avLst/>
          </a:prstGeom>
        </p:spPr>
      </p:pic>
      <p:sp>
        <p:nvSpPr>
          <p:cNvPr id="9" name="Rectangle 8">
            <a:extLst>
              <a:ext uri="{FF2B5EF4-FFF2-40B4-BE49-F238E27FC236}">
                <a16:creationId xmlns:a16="http://schemas.microsoft.com/office/drawing/2014/main" id="{AE9E8853-B9E0-D17D-0563-0621C8994503}"/>
              </a:ext>
            </a:extLst>
          </p:cNvPr>
          <p:cNvSpPr/>
          <p:nvPr/>
        </p:nvSpPr>
        <p:spPr>
          <a:xfrm>
            <a:off x="553672" y="6165909"/>
            <a:ext cx="6182688" cy="3769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2" descr="8 Things You Didn't Know About Pac-Man – Found Item Clothing">
            <a:extLst>
              <a:ext uri="{FF2B5EF4-FFF2-40B4-BE49-F238E27FC236}">
                <a16:creationId xmlns:a16="http://schemas.microsoft.com/office/drawing/2014/main" id="{9B643302-6B52-4761-3760-DAC92DCDFC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37528" y="6097960"/>
            <a:ext cx="432458" cy="479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038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7E9A-1A73-319E-DEBD-EE775B5E4F0E}"/>
              </a:ext>
            </a:extLst>
          </p:cNvPr>
          <p:cNvSpPr>
            <a:spLocks noGrp="1"/>
          </p:cNvSpPr>
          <p:nvPr>
            <p:ph type="title"/>
          </p:nvPr>
        </p:nvSpPr>
        <p:spPr/>
        <p:txBody>
          <a:bodyPr/>
          <a:lstStyle/>
          <a:p>
            <a:r>
              <a:rPr lang="en-GB" dirty="0"/>
              <a:t>Why Pacman Was Chosen</a:t>
            </a:r>
          </a:p>
        </p:txBody>
      </p:sp>
      <p:sp>
        <p:nvSpPr>
          <p:cNvPr id="3" name="Content Placeholder 2">
            <a:extLst>
              <a:ext uri="{FF2B5EF4-FFF2-40B4-BE49-F238E27FC236}">
                <a16:creationId xmlns:a16="http://schemas.microsoft.com/office/drawing/2014/main" id="{F535CA76-C85D-67C3-0DDC-63E5587D79AC}"/>
              </a:ext>
            </a:extLst>
          </p:cNvPr>
          <p:cNvSpPr>
            <a:spLocks noGrp="1"/>
          </p:cNvSpPr>
          <p:nvPr>
            <p:ph idx="1"/>
          </p:nvPr>
        </p:nvSpPr>
        <p:spPr/>
        <p:txBody>
          <a:bodyPr/>
          <a:lstStyle/>
          <a:p>
            <a:r>
              <a:rPr lang="en-GB" dirty="0"/>
              <a:t>Planning</a:t>
            </a:r>
          </a:p>
          <a:p>
            <a:r>
              <a:rPr lang="en-GB" dirty="0"/>
              <a:t>Research throughout the year</a:t>
            </a:r>
          </a:p>
        </p:txBody>
      </p:sp>
      <p:sp>
        <p:nvSpPr>
          <p:cNvPr id="4" name="Rectangle 3">
            <a:extLst>
              <a:ext uri="{FF2B5EF4-FFF2-40B4-BE49-F238E27FC236}">
                <a16:creationId xmlns:a16="http://schemas.microsoft.com/office/drawing/2014/main" id="{5BA3E644-453B-708F-3220-96905CC315B8}"/>
              </a:ext>
            </a:extLst>
          </p:cNvPr>
          <p:cNvSpPr/>
          <p:nvPr/>
        </p:nvSpPr>
        <p:spPr>
          <a:xfrm>
            <a:off x="307596" y="232666"/>
            <a:ext cx="11660468" cy="6392668"/>
          </a:xfrm>
          <a:prstGeom prst="rect">
            <a:avLst/>
          </a:prstGeom>
          <a:noFill/>
          <a:ln w="38100">
            <a:solidFill>
              <a:srgbClr val="FF0000"/>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57B7CC00-120D-9B0E-4D28-DF71092FB5B0}"/>
              </a:ext>
            </a:extLst>
          </p:cNvPr>
          <p:cNvSpPr/>
          <p:nvPr/>
        </p:nvSpPr>
        <p:spPr>
          <a:xfrm>
            <a:off x="658909" y="510913"/>
            <a:ext cx="10874180" cy="5836174"/>
          </a:xfrm>
          <a:prstGeom prst="rect">
            <a:avLst/>
          </a:prstGeom>
          <a:noFill/>
          <a:ln w="98425" cap="rnd" cmpd="dbl">
            <a:solidFill>
              <a:srgbClr val="FFFF00"/>
            </a:solidFill>
            <a:prstDash val="sysDot"/>
            <a:round/>
            <a:extLst>
              <a:ext uri="{C807C97D-BFC1-408E-A445-0C87EB9F89A2}">
                <ask:lineSketchStyleProps xmlns:ask="http://schemas.microsoft.com/office/drawing/2018/sketchyshapes" sd="1219033472">
                  <a:custGeom>
                    <a:avLst/>
                    <a:gdLst>
                      <a:gd name="connsiteX0" fmla="*/ 0 w 11576807"/>
                      <a:gd name="connsiteY0" fmla="*/ 0 h 6095544"/>
                      <a:gd name="connsiteX1" fmla="*/ 463072 w 11576807"/>
                      <a:gd name="connsiteY1" fmla="*/ 0 h 6095544"/>
                      <a:gd name="connsiteX2" fmla="*/ 694608 w 11576807"/>
                      <a:gd name="connsiteY2" fmla="*/ 0 h 6095544"/>
                      <a:gd name="connsiteX3" fmla="*/ 1504985 w 11576807"/>
                      <a:gd name="connsiteY3" fmla="*/ 0 h 6095544"/>
                      <a:gd name="connsiteX4" fmla="*/ 1968057 w 11576807"/>
                      <a:gd name="connsiteY4" fmla="*/ 0 h 6095544"/>
                      <a:gd name="connsiteX5" fmla="*/ 2431129 w 11576807"/>
                      <a:gd name="connsiteY5" fmla="*/ 0 h 6095544"/>
                      <a:gd name="connsiteX6" fmla="*/ 3241506 w 11576807"/>
                      <a:gd name="connsiteY6" fmla="*/ 0 h 6095544"/>
                      <a:gd name="connsiteX7" fmla="*/ 3588810 w 11576807"/>
                      <a:gd name="connsiteY7" fmla="*/ 0 h 6095544"/>
                      <a:gd name="connsiteX8" fmla="*/ 4399187 w 11576807"/>
                      <a:gd name="connsiteY8" fmla="*/ 0 h 6095544"/>
                      <a:gd name="connsiteX9" fmla="*/ 5209563 w 11576807"/>
                      <a:gd name="connsiteY9" fmla="*/ 0 h 6095544"/>
                      <a:gd name="connsiteX10" fmla="*/ 5788404 w 11576807"/>
                      <a:gd name="connsiteY10" fmla="*/ 0 h 6095544"/>
                      <a:gd name="connsiteX11" fmla="*/ 6598780 w 11576807"/>
                      <a:gd name="connsiteY11" fmla="*/ 0 h 6095544"/>
                      <a:gd name="connsiteX12" fmla="*/ 7061852 w 11576807"/>
                      <a:gd name="connsiteY12" fmla="*/ 0 h 6095544"/>
                      <a:gd name="connsiteX13" fmla="*/ 7524925 w 11576807"/>
                      <a:gd name="connsiteY13" fmla="*/ 0 h 6095544"/>
                      <a:gd name="connsiteX14" fmla="*/ 8219533 w 11576807"/>
                      <a:gd name="connsiteY14" fmla="*/ 0 h 6095544"/>
                      <a:gd name="connsiteX15" fmla="*/ 8682605 w 11576807"/>
                      <a:gd name="connsiteY15" fmla="*/ 0 h 6095544"/>
                      <a:gd name="connsiteX16" fmla="*/ 9492982 w 11576807"/>
                      <a:gd name="connsiteY16" fmla="*/ 0 h 6095544"/>
                      <a:gd name="connsiteX17" fmla="*/ 10303358 w 11576807"/>
                      <a:gd name="connsiteY17" fmla="*/ 0 h 6095544"/>
                      <a:gd name="connsiteX18" fmla="*/ 10882199 w 11576807"/>
                      <a:gd name="connsiteY18" fmla="*/ 0 h 6095544"/>
                      <a:gd name="connsiteX19" fmla="*/ 11576807 w 11576807"/>
                      <a:gd name="connsiteY19" fmla="*/ 0 h 6095544"/>
                      <a:gd name="connsiteX20" fmla="*/ 11576807 w 11576807"/>
                      <a:gd name="connsiteY20" fmla="*/ 371274 h 6095544"/>
                      <a:gd name="connsiteX21" fmla="*/ 11576807 w 11576807"/>
                      <a:gd name="connsiteY21" fmla="*/ 803504 h 6095544"/>
                      <a:gd name="connsiteX22" fmla="*/ 11576807 w 11576807"/>
                      <a:gd name="connsiteY22" fmla="*/ 1418599 h 6095544"/>
                      <a:gd name="connsiteX23" fmla="*/ 11576807 w 11576807"/>
                      <a:gd name="connsiteY23" fmla="*/ 1911784 h 6095544"/>
                      <a:gd name="connsiteX24" fmla="*/ 11576807 w 11576807"/>
                      <a:gd name="connsiteY24" fmla="*/ 2344014 h 6095544"/>
                      <a:gd name="connsiteX25" fmla="*/ 11576807 w 11576807"/>
                      <a:gd name="connsiteY25" fmla="*/ 2959110 h 6095544"/>
                      <a:gd name="connsiteX26" fmla="*/ 11576807 w 11576807"/>
                      <a:gd name="connsiteY26" fmla="*/ 3513250 h 6095544"/>
                      <a:gd name="connsiteX27" fmla="*/ 11576807 w 11576807"/>
                      <a:gd name="connsiteY27" fmla="*/ 4067390 h 6095544"/>
                      <a:gd name="connsiteX28" fmla="*/ 11576807 w 11576807"/>
                      <a:gd name="connsiteY28" fmla="*/ 4743442 h 6095544"/>
                      <a:gd name="connsiteX29" fmla="*/ 11576807 w 11576807"/>
                      <a:gd name="connsiteY29" fmla="*/ 5358537 h 6095544"/>
                      <a:gd name="connsiteX30" fmla="*/ 11576807 w 11576807"/>
                      <a:gd name="connsiteY30" fmla="*/ 6095544 h 6095544"/>
                      <a:gd name="connsiteX31" fmla="*/ 11113735 w 11576807"/>
                      <a:gd name="connsiteY31" fmla="*/ 6095544 h 6095544"/>
                      <a:gd name="connsiteX32" fmla="*/ 10882199 w 11576807"/>
                      <a:gd name="connsiteY32" fmla="*/ 6095544 h 6095544"/>
                      <a:gd name="connsiteX33" fmla="*/ 10187590 w 11576807"/>
                      <a:gd name="connsiteY33" fmla="*/ 6095544 h 6095544"/>
                      <a:gd name="connsiteX34" fmla="*/ 9840286 w 11576807"/>
                      <a:gd name="connsiteY34" fmla="*/ 6095544 h 6095544"/>
                      <a:gd name="connsiteX35" fmla="*/ 9608750 w 11576807"/>
                      <a:gd name="connsiteY35" fmla="*/ 6095544 h 6095544"/>
                      <a:gd name="connsiteX36" fmla="*/ 9261446 w 11576807"/>
                      <a:gd name="connsiteY36" fmla="*/ 6095544 h 6095544"/>
                      <a:gd name="connsiteX37" fmla="*/ 8566837 w 11576807"/>
                      <a:gd name="connsiteY37" fmla="*/ 6095544 h 6095544"/>
                      <a:gd name="connsiteX38" fmla="*/ 8219533 w 11576807"/>
                      <a:gd name="connsiteY38" fmla="*/ 6095544 h 6095544"/>
                      <a:gd name="connsiteX39" fmla="*/ 7987997 w 11576807"/>
                      <a:gd name="connsiteY39" fmla="*/ 6095544 h 6095544"/>
                      <a:gd name="connsiteX40" fmla="*/ 7640693 w 11576807"/>
                      <a:gd name="connsiteY40" fmla="*/ 6095544 h 6095544"/>
                      <a:gd name="connsiteX41" fmla="*/ 7177620 w 11576807"/>
                      <a:gd name="connsiteY41" fmla="*/ 6095544 h 6095544"/>
                      <a:gd name="connsiteX42" fmla="*/ 6598780 w 11576807"/>
                      <a:gd name="connsiteY42" fmla="*/ 6095544 h 6095544"/>
                      <a:gd name="connsiteX43" fmla="*/ 6251476 w 11576807"/>
                      <a:gd name="connsiteY43" fmla="*/ 6095544 h 6095544"/>
                      <a:gd name="connsiteX44" fmla="*/ 5441099 w 11576807"/>
                      <a:gd name="connsiteY44" fmla="*/ 6095544 h 6095544"/>
                      <a:gd name="connsiteX45" fmla="*/ 4862259 w 11576807"/>
                      <a:gd name="connsiteY45" fmla="*/ 6095544 h 6095544"/>
                      <a:gd name="connsiteX46" fmla="*/ 4051882 w 11576807"/>
                      <a:gd name="connsiteY46" fmla="*/ 6095544 h 6095544"/>
                      <a:gd name="connsiteX47" fmla="*/ 3357274 w 11576807"/>
                      <a:gd name="connsiteY47" fmla="*/ 6095544 h 6095544"/>
                      <a:gd name="connsiteX48" fmla="*/ 2894202 w 11576807"/>
                      <a:gd name="connsiteY48" fmla="*/ 6095544 h 6095544"/>
                      <a:gd name="connsiteX49" fmla="*/ 2199593 w 11576807"/>
                      <a:gd name="connsiteY49" fmla="*/ 6095544 h 6095544"/>
                      <a:gd name="connsiteX50" fmla="*/ 1852289 w 11576807"/>
                      <a:gd name="connsiteY50" fmla="*/ 6095544 h 6095544"/>
                      <a:gd name="connsiteX51" fmla="*/ 1273449 w 11576807"/>
                      <a:gd name="connsiteY51" fmla="*/ 6095544 h 6095544"/>
                      <a:gd name="connsiteX52" fmla="*/ 1041913 w 11576807"/>
                      <a:gd name="connsiteY52" fmla="*/ 6095544 h 6095544"/>
                      <a:gd name="connsiteX53" fmla="*/ 0 w 11576807"/>
                      <a:gd name="connsiteY53" fmla="*/ 6095544 h 6095544"/>
                      <a:gd name="connsiteX54" fmla="*/ 0 w 11576807"/>
                      <a:gd name="connsiteY54" fmla="*/ 5541404 h 6095544"/>
                      <a:gd name="connsiteX55" fmla="*/ 0 w 11576807"/>
                      <a:gd name="connsiteY55" fmla="*/ 4926308 h 6095544"/>
                      <a:gd name="connsiteX56" fmla="*/ 0 w 11576807"/>
                      <a:gd name="connsiteY56" fmla="*/ 4311212 h 6095544"/>
                      <a:gd name="connsiteX57" fmla="*/ 0 w 11576807"/>
                      <a:gd name="connsiteY57" fmla="*/ 3878983 h 6095544"/>
                      <a:gd name="connsiteX58" fmla="*/ 0 w 11576807"/>
                      <a:gd name="connsiteY58" fmla="*/ 3202931 h 6095544"/>
                      <a:gd name="connsiteX59" fmla="*/ 0 w 11576807"/>
                      <a:gd name="connsiteY59" fmla="*/ 2648791 h 6095544"/>
                      <a:gd name="connsiteX60" fmla="*/ 0 w 11576807"/>
                      <a:gd name="connsiteY60" fmla="*/ 2277517 h 6095544"/>
                      <a:gd name="connsiteX61" fmla="*/ 0 w 11576807"/>
                      <a:gd name="connsiteY61" fmla="*/ 1723377 h 6095544"/>
                      <a:gd name="connsiteX62" fmla="*/ 0 w 11576807"/>
                      <a:gd name="connsiteY62" fmla="*/ 1230192 h 6095544"/>
                      <a:gd name="connsiteX63" fmla="*/ 0 w 11576807"/>
                      <a:gd name="connsiteY63" fmla="*/ 737007 h 6095544"/>
                      <a:gd name="connsiteX64" fmla="*/ 0 w 11576807"/>
                      <a:gd name="connsiteY64" fmla="*/ 0 h 609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1576807" h="6095544" extrusionOk="0">
                        <a:moveTo>
                          <a:pt x="0" y="0"/>
                        </a:moveTo>
                        <a:cubicBezTo>
                          <a:pt x="177389" y="-34598"/>
                          <a:pt x="268181" y="23336"/>
                          <a:pt x="463072" y="0"/>
                        </a:cubicBezTo>
                        <a:cubicBezTo>
                          <a:pt x="657963" y="-23336"/>
                          <a:pt x="642639" y="19667"/>
                          <a:pt x="694608" y="0"/>
                        </a:cubicBezTo>
                        <a:cubicBezTo>
                          <a:pt x="746577" y="-19667"/>
                          <a:pt x="1168823" y="31847"/>
                          <a:pt x="1504985" y="0"/>
                        </a:cubicBezTo>
                        <a:cubicBezTo>
                          <a:pt x="1841147" y="-31847"/>
                          <a:pt x="1793374" y="20634"/>
                          <a:pt x="1968057" y="0"/>
                        </a:cubicBezTo>
                        <a:cubicBezTo>
                          <a:pt x="2142740" y="-20634"/>
                          <a:pt x="2218158" y="37414"/>
                          <a:pt x="2431129" y="0"/>
                        </a:cubicBezTo>
                        <a:cubicBezTo>
                          <a:pt x="2644100" y="-37414"/>
                          <a:pt x="2948592" y="84486"/>
                          <a:pt x="3241506" y="0"/>
                        </a:cubicBezTo>
                        <a:cubicBezTo>
                          <a:pt x="3534420" y="-84486"/>
                          <a:pt x="3518085" y="34411"/>
                          <a:pt x="3588810" y="0"/>
                        </a:cubicBezTo>
                        <a:cubicBezTo>
                          <a:pt x="3659535" y="-34411"/>
                          <a:pt x="4145390" y="33304"/>
                          <a:pt x="4399187" y="0"/>
                        </a:cubicBezTo>
                        <a:cubicBezTo>
                          <a:pt x="4652984" y="-33304"/>
                          <a:pt x="4861148" y="41027"/>
                          <a:pt x="5209563" y="0"/>
                        </a:cubicBezTo>
                        <a:cubicBezTo>
                          <a:pt x="5557978" y="-41027"/>
                          <a:pt x="5655551" y="7884"/>
                          <a:pt x="5788404" y="0"/>
                        </a:cubicBezTo>
                        <a:cubicBezTo>
                          <a:pt x="5921257" y="-7884"/>
                          <a:pt x="6307212" y="80902"/>
                          <a:pt x="6598780" y="0"/>
                        </a:cubicBezTo>
                        <a:cubicBezTo>
                          <a:pt x="6890348" y="-80902"/>
                          <a:pt x="6848008" y="48238"/>
                          <a:pt x="7061852" y="0"/>
                        </a:cubicBezTo>
                        <a:cubicBezTo>
                          <a:pt x="7275696" y="-48238"/>
                          <a:pt x="7329979" y="5612"/>
                          <a:pt x="7524925" y="0"/>
                        </a:cubicBezTo>
                        <a:cubicBezTo>
                          <a:pt x="7719871" y="-5612"/>
                          <a:pt x="7908734" y="69683"/>
                          <a:pt x="8219533" y="0"/>
                        </a:cubicBezTo>
                        <a:cubicBezTo>
                          <a:pt x="8530332" y="-69683"/>
                          <a:pt x="8564646" y="30085"/>
                          <a:pt x="8682605" y="0"/>
                        </a:cubicBezTo>
                        <a:cubicBezTo>
                          <a:pt x="8800564" y="-30085"/>
                          <a:pt x="9236272" y="76137"/>
                          <a:pt x="9492982" y="0"/>
                        </a:cubicBezTo>
                        <a:cubicBezTo>
                          <a:pt x="9749692" y="-76137"/>
                          <a:pt x="9937230" y="58333"/>
                          <a:pt x="10303358" y="0"/>
                        </a:cubicBezTo>
                        <a:cubicBezTo>
                          <a:pt x="10669486" y="-58333"/>
                          <a:pt x="10639632" y="57081"/>
                          <a:pt x="10882199" y="0"/>
                        </a:cubicBezTo>
                        <a:cubicBezTo>
                          <a:pt x="11124766" y="-57081"/>
                          <a:pt x="11414557" y="41696"/>
                          <a:pt x="11576807" y="0"/>
                        </a:cubicBezTo>
                        <a:cubicBezTo>
                          <a:pt x="11606287" y="133953"/>
                          <a:pt x="11557651" y="259529"/>
                          <a:pt x="11576807" y="371274"/>
                        </a:cubicBezTo>
                        <a:cubicBezTo>
                          <a:pt x="11595963" y="483019"/>
                          <a:pt x="11556541" y="676332"/>
                          <a:pt x="11576807" y="803504"/>
                        </a:cubicBezTo>
                        <a:cubicBezTo>
                          <a:pt x="11597073" y="930676"/>
                          <a:pt x="11573157" y="1160991"/>
                          <a:pt x="11576807" y="1418599"/>
                        </a:cubicBezTo>
                        <a:cubicBezTo>
                          <a:pt x="11580457" y="1676207"/>
                          <a:pt x="11533422" y="1669346"/>
                          <a:pt x="11576807" y="1911784"/>
                        </a:cubicBezTo>
                        <a:cubicBezTo>
                          <a:pt x="11620192" y="2154223"/>
                          <a:pt x="11566330" y="2169462"/>
                          <a:pt x="11576807" y="2344014"/>
                        </a:cubicBezTo>
                        <a:cubicBezTo>
                          <a:pt x="11587284" y="2518566"/>
                          <a:pt x="11506131" y="2782421"/>
                          <a:pt x="11576807" y="2959110"/>
                        </a:cubicBezTo>
                        <a:cubicBezTo>
                          <a:pt x="11647483" y="3135799"/>
                          <a:pt x="11529232" y="3317636"/>
                          <a:pt x="11576807" y="3513250"/>
                        </a:cubicBezTo>
                        <a:cubicBezTo>
                          <a:pt x="11624382" y="3708864"/>
                          <a:pt x="11558173" y="3799967"/>
                          <a:pt x="11576807" y="4067390"/>
                        </a:cubicBezTo>
                        <a:cubicBezTo>
                          <a:pt x="11595441" y="4334813"/>
                          <a:pt x="11502368" y="4434393"/>
                          <a:pt x="11576807" y="4743442"/>
                        </a:cubicBezTo>
                        <a:cubicBezTo>
                          <a:pt x="11651246" y="5052491"/>
                          <a:pt x="11564024" y="5217521"/>
                          <a:pt x="11576807" y="5358537"/>
                        </a:cubicBezTo>
                        <a:cubicBezTo>
                          <a:pt x="11589590" y="5499554"/>
                          <a:pt x="11568957" y="5903076"/>
                          <a:pt x="11576807" y="6095544"/>
                        </a:cubicBezTo>
                        <a:cubicBezTo>
                          <a:pt x="11404186" y="6134974"/>
                          <a:pt x="11305296" y="6083314"/>
                          <a:pt x="11113735" y="6095544"/>
                        </a:cubicBezTo>
                        <a:cubicBezTo>
                          <a:pt x="10922174" y="6107774"/>
                          <a:pt x="10968840" y="6069404"/>
                          <a:pt x="10882199" y="6095544"/>
                        </a:cubicBezTo>
                        <a:cubicBezTo>
                          <a:pt x="10795558" y="6121684"/>
                          <a:pt x="10396636" y="6093357"/>
                          <a:pt x="10187590" y="6095544"/>
                        </a:cubicBezTo>
                        <a:cubicBezTo>
                          <a:pt x="9978544" y="6097731"/>
                          <a:pt x="9938178" y="6059519"/>
                          <a:pt x="9840286" y="6095544"/>
                        </a:cubicBezTo>
                        <a:cubicBezTo>
                          <a:pt x="9742394" y="6131569"/>
                          <a:pt x="9684808" y="6075301"/>
                          <a:pt x="9608750" y="6095544"/>
                        </a:cubicBezTo>
                        <a:cubicBezTo>
                          <a:pt x="9532692" y="6115787"/>
                          <a:pt x="9379507" y="6085536"/>
                          <a:pt x="9261446" y="6095544"/>
                        </a:cubicBezTo>
                        <a:cubicBezTo>
                          <a:pt x="9143385" y="6105552"/>
                          <a:pt x="8849798" y="6075022"/>
                          <a:pt x="8566837" y="6095544"/>
                        </a:cubicBezTo>
                        <a:cubicBezTo>
                          <a:pt x="8283876" y="6116066"/>
                          <a:pt x="8304500" y="6088114"/>
                          <a:pt x="8219533" y="6095544"/>
                        </a:cubicBezTo>
                        <a:cubicBezTo>
                          <a:pt x="8134566" y="6102974"/>
                          <a:pt x="8075571" y="6089933"/>
                          <a:pt x="7987997" y="6095544"/>
                        </a:cubicBezTo>
                        <a:cubicBezTo>
                          <a:pt x="7900423" y="6101155"/>
                          <a:pt x="7777571" y="6084392"/>
                          <a:pt x="7640693" y="6095544"/>
                        </a:cubicBezTo>
                        <a:cubicBezTo>
                          <a:pt x="7503815" y="6106696"/>
                          <a:pt x="7359324" y="6071663"/>
                          <a:pt x="7177620" y="6095544"/>
                        </a:cubicBezTo>
                        <a:cubicBezTo>
                          <a:pt x="6995916" y="6119425"/>
                          <a:pt x="6864093" y="6028872"/>
                          <a:pt x="6598780" y="6095544"/>
                        </a:cubicBezTo>
                        <a:cubicBezTo>
                          <a:pt x="6333467" y="6162216"/>
                          <a:pt x="6352140" y="6075681"/>
                          <a:pt x="6251476" y="6095544"/>
                        </a:cubicBezTo>
                        <a:cubicBezTo>
                          <a:pt x="6150812" y="6115407"/>
                          <a:pt x="5686945" y="6075657"/>
                          <a:pt x="5441099" y="6095544"/>
                        </a:cubicBezTo>
                        <a:cubicBezTo>
                          <a:pt x="5195253" y="6115431"/>
                          <a:pt x="5014264" y="6073388"/>
                          <a:pt x="4862259" y="6095544"/>
                        </a:cubicBezTo>
                        <a:cubicBezTo>
                          <a:pt x="4710254" y="6117700"/>
                          <a:pt x="4354315" y="6045225"/>
                          <a:pt x="4051882" y="6095544"/>
                        </a:cubicBezTo>
                        <a:cubicBezTo>
                          <a:pt x="3749449" y="6145863"/>
                          <a:pt x="3668220" y="6068355"/>
                          <a:pt x="3357274" y="6095544"/>
                        </a:cubicBezTo>
                        <a:cubicBezTo>
                          <a:pt x="3046328" y="6122733"/>
                          <a:pt x="3038691" y="6062372"/>
                          <a:pt x="2894202" y="6095544"/>
                        </a:cubicBezTo>
                        <a:cubicBezTo>
                          <a:pt x="2749713" y="6128716"/>
                          <a:pt x="2489709" y="6024638"/>
                          <a:pt x="2199593" y="6095544"/>
                        </a:cubicBezTo>
                        <a:cubicBezTo>
                          <a:pt x="1909477" y="6166450"/>
                          <a:pt x="1948630" y="6087804"/>
                          <a:pt x="1852289" y="6095544"/>
                        </a:cubicBezTo>
                        <a:cubicBezTo>
                          <a:pt x="1755948" y="6103284"/>
                          <a:pt x="1390526" y="6074870"/>
                          <a:pt x="1273449" y="6095544"/>
                        </a:cubicBezTo>
                        <a:cubicBezTo>
                          <a:pt x="1156372" y="6116218"/>
                          <a:pt x="1134871" y="6091903"/>
                          <a:pt x="1041913" y="6095544"/>
                        </a:cubicBezTo>
                        <a:cubicBezTo>
                          <a:pt x="948955" y="6099185"/>
                          <a:pt x="246047" y="5998846"/>
                          <a:pt x="0" y="6095544"/>
                        </a:cubicBezTo>
                        <a:cubicBezTo>
                          <a:pt x="-18518" y="5966604"/>
                          <a:pt x="10441" y="5781024"/>
                          <a:pt x="0" y="5541404"/>
                        </a:cubicBezTo>
                        <a:cubicBezTo>
                          <a:pt x="-10441" y="5301784"/>
                          <a:pt x="22311" y="5119208"/>
                          <a:pt x="0" y="4926308"/>
                        </a:cubicBezTo>
                        <a:cubicBezTo>
                          <a:pt x="-22311" y="4733408"/>
                          <a:pt x="20908" y="4498397"/>
                          <a:pt x="0" y="4311212"/>
                        </a:cubicBezTo>
                        <a:cubicBezTo>
                          <a:pt x="-20908" y="4124027"/>
                          <a:pt x="17057" y="4017121"/>
                          <a:pt x="0" y="3878983"/>
                        </a:cubicBezTo>
                        <a:cubicBezTo>
                          <a:pt x="-17057" y="3740845"/>
                          <a:pt x="4335" y="3358085"/>
                          <a:pt x="0" y="3202931"/>
                        </a:cubicBezTo>
                        <a:cubicBezTo>
                          <a:pt x="-4335" y="3047777"/>
                          <a:pt x="58477" y="2828312"/>
                          <a:pt x="0" y="2648791"/>
                        </a:cubicBezTo>
                        <a:cubicBezTo>
                          <a:pt x="-58477" y="2469270"/>
                          <a:pt x="21077" y="2354777"/>
                          <a:pt x="0" y="2277517"/>
                        </a:cubicBezTo>
                        <a:cubicBezTo>
                          <a:pt x="-21077" y="2200257"/>
                          <a:pt x="51849" y="1934864"/>
                          <a:pt x="0" y="1723377"/>
                        </a:cubicBezTo>
                        <a:cubicBezTo>
                          <a:pt x="-51849" y="1511890"/>
                          <a:pt x="1210" y="1329563"/>
                          <a:pt x="0" y="1230192"/>
                        </a:cubicBezTo>
                        <a:cubicBezTo>
                          <a:pt x="-1210" y="1130821"/>
                          <a:pt x="29090" y="887117"/>
                          <a:pt x="0" y="737007"/>
                        </a:cubicBezTo>
                        <a:cubicBezTo>
                          <a:pt x="-29090" y="586897"/>
                          <a:pt x="36937" y="17318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D2F4C5C1-7367-2955-6938-AE238B6419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26256" y="5959251"/>
            <a:ext cx="558146" cy="558146"/>
          </a:xfrm>
          <a:prstGeom prst="rect">
            <a:avLst/>
          </a:prstGeom>
        </p:spPr>
      </p:pic>
      <p:sp>
        <p:nvSpPr>
          <p:cNvPr id="8" name="Rectangle 7">
            <a:extLst>
              <a:ext uri="{FF2B5EF4-FFF2-40B4-BE49-F238E27FC236}">
                <a16:creationId xmlns:a16="http://schemas.microsoft.com/office/drawing/2014/main" id="{E2D098E3-0620-3C54-A06F-EE286679BD9F}"/>
              </a:ext>
            </a:extLst>
          </p:cNvPr>
          <p:cNvSpPr/>
          <p:nvPr/>
        </p:nvSpPr>
        <p:spPr>
          <a:xfrm>
            <a:off x="573416" y="6208068"/>
            <a:ext cx="323312" cy="2241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2" descr="8 Things You Didn't Know About Pac-Man – Found Item Clothing">
            <a:extLst>
              <a:ext uri="{FF2B5EF4-FFF2-40B4-BE49-F238E27FC236}">
                <a16:creationId xmlns:a16="http://schemas.microsoft.com/office/drawing/2014/main" id="{AAB587F9-AC79-A8EF-80B2-7DC4C2164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072" y="6107463"/>
            <a:ext cx="432458" cy="479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41040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D58DE-0F63-403F-6B3B-538A68980270}"/>
              </a:ext>
            </a:extLst>
          </p:cNvPr>
          <p:cNvSpPr>
            <a:spLocks noGrp="1"/>
          </p:cNvSpPr>
          <p:nvPr>
            <p:ph type="title"/>
          </p:nvPr>
        </p:nvSpPr>
        <p:spPr/>
        <p:txBody>
          <a:bodyPr/>
          <a:lstStyle/>
          <a:p>
            <a:r>
              <a:rPr lang="en-GB"/>
              <a:t>PacMans animation class</a:t>
            </a:r>
            <a:endParaRPr lang="en-GB" dirty="0"/>
          </a:p>
        </p:txBody>
      </p:sp>
      <p:pic>
        <p:nvPicPr>
          <p:cNvPr id="5" name="Explaining PacMan Animation Class">
            <a:hlinkClick r:id="" action="ppaction://media"/>
            <a:extLst>
              <a:ext uri="{FF2B5EF4-FFF2-40B4-BE49-F238E27FC236}">
                <a16:creationId xmlns:a16="http://schemas.microsoft.com/office/drawing/2014/main" id="{70711886-8427-03B5-EE96-00F00D53E46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84865" y="2002555"/>
            <a:ext cx="7439705" cy="3810000"/>
          </a:xfrm>
        </p:spPr>
      </p:pic>
      <p:sp>
        <p:nvSpPr>
          <p:cNvPr id="10" name="Rectangle 9">
            <a:extLst>
              <a:ext uri="{FF2B5EF4-FFF2-40B4-BE49-F238E27FC236}">
                <a16:creationId xmlns:a16="http://schemas.microsoft.com/office/drawing/2014/main" id="{EE4467AA-F26E-D612-3E1B-157B4BA9D165}"/>
              </a:ext>
            </a:extLst>
          </p:cNvPr>
          <p:cNvSpPr/>
          <p:nvPr/>
        </p:nvSpPr>
        <p:spPr>
          <a:xfrm>
            <a:off x="307596" y="232666"/>
            <a:ext cx="11660468" cy="6392668"/>
          </a:xfrm>
          <a:prstGeom prst="rect">
            <a:avLst/>
          </a:prstGeom>
          <a:noFill/>
          <a:ln w="38100">
            <a:solidFill>
              <a:srgbClr val="FF0000"/>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D5BBC277-556E-4506-80DD-265BA9EF76D1}"/>
              </a:ext>
            </a:extLst>
          </p:cNvPr>
          <p:cNvSpPr/>
          <p:nvPr/>
        </p:nvSpPr>
        <p:spPr>
          <a:xfrm>
            <a:off x="658909" y="510913"/>
            <a:ext cx="10874180" cy="5836174"/>
          </a:xfrm>
          <a:prstGeom prst="rect">
            <a:avLst/>
          </a:prstGeom>
          <a:noFill/>
          <a:ln w="98425" cap="rnd" cmpd="dbl">
            <a:solidFill>
              <a:srgbClr val="FFFF00"/>
            </a:solidFill>
            <a:prstDash val="sysDot"/>
            <a:round/>
            <a:extLst>
              <a:ext uri="{C807C97D-BFC1-408E-A445-0C87EB9F89A2}">
                <ask:lineSketchStyleProps xmlns:ask="http://schemas.microsoft.com/office/drawing/2018/sketchyshapes" sd="1219033472">
                  <a:custGeom>
                    <a:avLst/>
                    <a:gdLst>
                      <a:gd name="connsiteX0" fmla="*/ 0 w 11576807"/>
                      <a:gd name="connsiteY0" fmla="*/ 0 h 6095544"/>
                      <a:gd name="connsiteX1" fmla="*/ 463072 w 11576807"/>
                      <a:gd name="connsiteY1" fmla="*/ 0 h 6095544"/>
                      <a:gd name="connsiteX2" fmla="*/ 694608 w 11576807"/>
                      <a:gd name="connsiteY2" fmla="*/ 0 h 6095544"/>
                      <a:gd name="connsiteX3" fmla="*/ 1504985 w 11576807"/>
                      <a:gd name="connsiteY3" fmla="*/ 0 h 6095544"/>
                      <a:gd name="connsiteX4" fmla="*/ 1968057 w 11576807"/>
                      <a:gd name="connsiteY4" fmla="*/ 0 h 6095544"/>
                      <a:gd name="connsiteX5" fmla="*/ 2431129 w 11576807"/>
                      <a:gd name="connsiteY5" fmla="*/ 0 h 6095544"/>
                      <a:gd name="connsiteX6" fmla="*/ 3241506 w 11576807"/>
                      <a:gd name="connsiteY6" fmla="*/ 0 h 6095544"/>
                      <a:gd name="connsiteX7" fmla="*/ 3588810 w 11576807"/>
                      <a:gd name="connsiteY7" fmla="*/ 0 h 6095544"/>
                      <a:gd name="connsiteX8" fmla="*/ 4399187 w 11576807"/>
                      <a:gd name="connsiteY8" fmla="*/ 0 h 6095544"/>
                      <a:gd name="connsiteX9" fmla="*/ 5209563 w 11576807"/>
                      <a:gd name="connsiteY9" fmla="*/ 0 h 6095544"/>
                      <a:gd name="connsiteX10" fmla="*/ 5788404 w 11576807"/>
                      <a:gd name="connsiteY10" fmla="*/ 0 h 6095544"/>
                      <a:gd name="connsiteX11" fmla="*/ 6598780 w 11576807"/>
                      <a:gd name="connsiteY11" fmla="*/ 0 h 6095544"/>
                      <a:gd name="connsiteX12" fmla="*/ 7061852 w 11576807"/>
                      <a:gd name="connsiteY12" fmla="*/ 0 h 6095544"/>
                      <a:gd name="connsiteX13" fmla="*/ 7524925 w 11576807"/>
                      <a:gd name="connsiteY13" fmla="*/ 0 h 6095544"/>
                      <a:gd name="connsiteX14" fmla="*/ 8219533 w 11576807"/>
                      <a:gd name="connsiteY14" fmla="*/ 0 h 6095544"/>
                      <a:gd name="connsiteX15" fmla="*/ 8682605 w 11576807"/>
                      <a:gd name="connsiteY15" fmla="*/ 0 h 6095544"/>
                      <a:gd name="connsiteX16" fmla="*/ 9492982 w 11576807"/>
                      <a:gd name="connsiteY16" fmla="*/ 0 h 6095544"/>
                      <a:gd name="connsiteX17" fmla="*/ 10303358 w 11576807"/>
                      <a:gd name="connsiteY17" fmla="*/ 0 h 6095544"/>
                      <a:gd name="connsiteX18" fmla="*/ 10882199 w 11576807"/>
                      <a:gd name="connsiteY18" fmla="*/ 0 h 6095544"/>
                      <a:gd name="connsiteX19" fmla="*/ 11576807 w 11576807"/>
                      <a:gd name="connsiteY19" fmla="*/ 0 h 6095544"/>
                      <a:gd name="connsiteX20" fmla="*/ 11576807 w 11576807"/>
                      <a:gd name="connsiteY20" fmla="*/ 371274 h 6095544"/>
                      <a:gd name="connsiteX21" fmla="*/ 11576807 w 11576807"/>
                      <a:gd name="connsiteY21" fmla="*/ 803504 h 6095544"/>
                      <a:gd name="connsiteX22" fmla="*/ 11576807 w 11576807"/>
                      <a:gd name="connsiteY22" fmla="*/ 1418599 h 6095544"/>
                      <a:gd name="connsiteX23" fmla="*/ 11576807 w 11576807"/>
                      <a:gd name="connsiteY23" fmla="*/ 1911784 h 6095544"/>
                      <a:gd name="connsiteX24" fmla="*/ 11576807 w 11576807"/>
                      <a:gd name="connsiteY24" fmla="*/ 2344014 h 6095544"/>
                      <a:gd name="connsiteX25" fmla="*/ 11576807 w 11576807"/>
                      <a:gd name="connsiteY25" fmla="*/ 2959110 h 6095544"/>
                      <a:gd name="connsiteX26" fmla="*/ 11576807 w 11576807"/>
                      <a:gd name="connsiteY26" fmla="*/ 3513250 h 6095544"/>
                      <a:gd name="connsiteX27" fmla="*/ 11576807 w 11576807"/>
                      <a:gd name="connsiteY27" fmla="*/ 4067390 h 6095544"/>
                      <a:gd name="connsiteX28" fmla="*/ 11576807 w 11576807"/>
                      <a:gd name="connsiteY28" fmla="*/ 4743442 h 6095544"/>
                      <a:gd name="connsiteX29" fmla="*/ 11576807 w 11576807"/>
                      <a:gd name="connsiteY29" fmla="*/ 5358537 h 6095544"/>
                      <a:gd name="connsiteX30" fmla="*/ 11576807 w 11576807"/>
                      <a:gd name="connsiteY30" fmla="*/ 6095544 h 6095544"/>
                      <a:gd name="connsiteX31" fmla="*/ 11113735 w 11576807"/>
                      <a:gd name="connsiteY31" fmla="*/ 6095544 h 6095544"/>
                      <a:gd name="connsiteX32" fmla="*/ 10882199 w 11576807"/>
                      <a:gd name="connsiteY32" fmla="*/ 6095544 h 6095544"/>
                      <a:gd name="connsiteX33" fmla="*/ 10187590 w 11576807"/>
                      <a:gd name="connsiteY33" fmla="*/ 6095544 h 6095544"/>
                      <a:gd name="connsiteX34" fmla="*/ 9840286 w 11576807"/>
                      <a:gd name="connsiteY34" fmla="*/ 6095544 h 6095544"/>
                      <a:gd name="connsiteX35" fmla="*/ 9608750 w 11576807"/>
                      <a:gd name="connsiteY35" fmla="*/ 6095544 h 6095544"/>
                      <a:gd name="connsiteX36" fmla="*/ 9261446 w 11576807"/>
                      <a:gd name="connsiteY36" fmla="*/ 6095544 h 6095544"/>
                      <a:gd name="connsiteX37" fmla="*/ 8566837 w 11576807"/>
                      <a:gd name="connsiteY37" fmla="*/ 6095544 h 6095544"/>
                      <a:gd name="connsiteX38" fmla="*/ 8219533 w 11576807"/>
                      <a:gd name="connsiteY38" fmla="*/ 6095544 h 6095544"/>
                      <a:gd name="connsiteX39" fmla="*/ 7987997 w 11576807"/>
                      <a:gd name="connsiteY39" fmla="*/ 6095544 h 6095544"/>
                      <a:gd name="connsiteX40" fmla="*/ 7640693 w 11576807"/>
                      <a:gd name="connsiteY40" fmla="*/ 6095544 h 6095544"/>
                      <a:gd name="connsiteX41" fmla="*/ 7177620 w 11576807"/>
                      <a:gd name="connsiteY41" fmla="*/ 6095544 h 6095544"/>
                      <a:gd name="connsiteX42" fmla="*/ 6598780 w 11576807"/>
                      <a:gd name="connsiteY42" fmla="*/ 6095544 h 6095544"/>
                      <a:gd name="connsiteX43" fmla="*/ 6251476 w 11576807"/>
                      <a:gd name="connsiteY43" fmla="*/ 6095544 h 6095544"/>
                      <a:gd name="connsiteX44" fmla="*/ 5441099 w 11576807"/>
                      <a:gd name="connsiteY44" fmla="*/ 6095544 h 6095544"/>
                      <a:gd name="connsiteX45" fmla="*/ 4862259 w 11576807"/>
                      <a:gd name="connsiteY45" fmla="*/ 6095544 h 6095544"/>
                      <a:gd name="connsiteX46" fmla="*/ 4051882 w 11576807"/>
                      <a:gd name="connsiteY46" fmla="*/ 6095544 h 6095544"/>
                      <a:gd name="connsiteX47" fmla="*/ 3357274 w 11576807"/>
                      <a:gd name="connsiteY47" fmla="*/ 6095544 h 6095544"/>
                      <a:gd name="connsiteX48" fmla="*/ 2894202 w 11576807"/>
                      <a:gd name="connsiteY48" fmla="*/ 6095544 h 6095544"/>
                      <a:gd name="connsiteX49" fmla="*/ 2199593 w 11576807"/>
                      <a:gd name="connsiteY49" fmla="*/ 6095544 h 6095544"/>
                      <a:gd name="connsiteX50" fmla="*/ 1852289 w 11576807"/>
                      <a:gd name="connsiteY50" fmla="*/ 6095544 h 6095544"/>
                      <a:gd name="connsiteX51" fmla="*/ 1273449 w 11576807"/>
                      <a:gd name="connsiteY51" fmla="*/ 6095544 h 6095544"/>
                      <a:gd name="connsiteX52" fmla="*/ 1041913 w 11576807"/>
                      <a:gd name="connsiteY52" fmla="*/ 6095544 h 6095544"/>
                      <a:gd name="connsiteX53" fmla="*/ 0 w 11576807"/>
                      <a:gd name="connsiteY53" fmla="*/ 6095544 h 6095544"/>
                      <a:gd name="connsiteX54" fmla="*/ 0 w 11576807"/>
                      <a:gd name="connsiteY54" fmla="*/ 5541404 h 6095544"/>
                      <a:gd name="connsiteX55" fmla="*/ 0 w 11576807"/>
                      <a:gd name="connsiteY55" fmla="*/ 4926308 h 6095544"/>
                      <a:gd name="connsiteX56" fmla="*/ 0 w 11576807"/>
                      <a:gd name="connsiteY56" fmla="*/ 4311212 h 6095544"/>
                      <a:gd name="connsiteX57" fmla="*/ 0 w 11576807"/>
                      <a:gd name="connsiteY57" fmla="*/ 3878983 h 6095544"/>
                      <a:gd name="connsiteX58" fmla="*/ 0 w 11576807"/>
                      <a:gd name="connsiteY58" fmla="*/ 3202931 h 6095544"/>
                      <a:gd name="connsiteX59" fmla="*/ 0 w 11576807"/>
                      <a:gd name="connsiteY59" fmla="*/ 2648791 h 6095544"/>
                      <a:gd name="connsiteX60" fmla="*/ 0 w 11576807"/>
                      <a:gd name="connsiteY60" fmla="*/ 2277517 h 6095544"/>
                      <a:gd name="connsiteX61" fmla="*/ 0 w 11576807"/>
                      <a:gd name="connsiteY61" fmla="*/ 1723377 h 6095544"/>
                      <a:gd name="connsiteX62" fmla="*/ 0 w 11576807"/>
                      <a:gd name="connsiteY62" fmla="*/ 1230192 h 6095544"/>
                      <a:gd name="connsiteX63" fmla="*/ 0 w 11576807"/>
                      <a:gd name="connsiteY63" fmla="*/ 737007 h 6095544"/>
                      <a:gd name="connsiteX64" fmla="*/ 0 w 11576807"/>
                      <a:gd name="connsiteY64" fmla="*/ 0 h 609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1576807" h="6095544" extrusionOk="0">
                        <a:moveTo>
                          <a:pt x="0" y="0"/>
                        </a:moveTo>
                        <a:cubicBezTo>
                          <a:pt x="177389" y="-34598"/>
                          <a:pt x="268181" y="23336"/>
                          <a:pt x="463072" y="0"/>
                        </a:cubicBezTo>
                        <a:cubicBezTo>
                          <a:pt x="657963" y="-23336"/>
                          <a:pt x="642639" y="19667"/>
                          <a:pt x="694608" y="0"/>
                        </a:cubicBezTo>
                        <a:cubicBezTo>
                          <a:pt x="746577" y="-19667"/>
                          <a:pt x="1168823" y="31847"/>
                          <a:pt x="1504985" y="0"/>
                        </a:cubicBezTo>
                        <a:cubicBezTo>
                          <a:pt x="1841147" y="-31847"/>
                          <a:pt x="1793374" y="20634"/>
                          <a:pt x="1968057" y="0"/>
                        </a:cubicBezTo>
                        <a:cubicBezTo>
                          <a:pt x="2142740" y="-20634"/>
                          <a:pt x="2218158" y="37414"/>
                          <a:pt x="2431129" y="0"/>
                        </a:cubicBezTo>
                        <a:cubicBezTo>
                          <a:pt x="2644100" y="-37414"/>
                          <a:pt x="2948592" y="84486"/>
                          <a:pt x="3241506" y="0"/>
                        </a:cubicBezTo>
                        <a:cubicBezTo>
                          <a:pt x="3534420" y="-84486"/>
                          <a:pt x="3518085" y="34411"/>
                          <a:pt x="3588810" y="0"/>
                        </a:cubicBezTo>
                        <a:cubicBezTo>
                          <a:pt x="3659535" y="-34411"/>
                          <a:pt x="4145390" y="33304"/>
                          <a:pt x="4399187" y="0"/>
                        </a:cubicBezTo>
                        <a:cubicBezTo>
                          <a:pt x="4652984" y="-33304"/>
                          <a:pt x="4861148" y="41027"/>
                          <a:pt x="5209563" y="0"/>
                        </a:cubicBezTo>
                        <a:cubicBezTo>
                          <a:pt x="5557978" y="-41027"/>
                          <a:pt x="5655551" y="7884"/>
                          <a:pt x="5788404" y="0"/>
                        </a:cubicBezTo>
                        <a:cubicBezTo>
                          <a:pt x="5921257" y="-7884"/>
                          <a:pt x="6307212" y="80902"/>
                          <a:pt x="6598780" y="0"/>
                        </a:cubicBezTo>
                        <a:cubicBezTo>
                          <a:pt x="6890348" y="-80902"/>
                          <a:pt x="6848008" y="48238"/>
                          <a:pt x="7061852" y="0"/>
                        </a:cubicBezTo>
                        <a:cubicBezTo>
                          <a:pt x="7275696" y="-48238"/>
                          <a:pt x="7329979" y="5612"/>
                          <a:pt x="7524925" y="0"/>
                        </a:cubicBezTo>
                        <a:cubicBezTo>
                          <a:pt x="7719871" y="-5612"/>
                          <a:pt x="7908734" y="69683"/>
                          <a:pt x="8219533" y="0"/>
                        </a:cubicBezTo>
                        <a:cubicBezTo>
                          <a:pt x="8530332" y="-69683"/>
                          <a:pt x="8564646" y="30085"/>
                          <a:pt x="8682605" y="0"/>
                        </a:cubicBezTo>
                        <a:cubicBezTo>
                          <a:pt x="8800564" y="-30085"/>
                          <a:pt x="9236272" y="76137"/>
                          <a:pt x="9492982" y="0"/>
                        </a:cubicBezTo>
                        <a:cubicBezTo>
                          <a:pt x="9749692" y="-76137"/>
                          <a:pt x="9937230" y="58333"/>
                          <a:pt x="10303358" y="0"/>
                        </a:cubicBezTo>
                        <a:cubicBezTo>
                          <a:pt x="10669486" y="-58333"/>
                          <a:pt x="10639632" y="57081"/>
                          <a:pt x="10882199" y="0"/>
                        </a:cubicBezTo>
                        <a:cubicBezTo>
                          <a:pt x="11124766" y="-57081"/>
                          <a:pt x="11414557" y="41696"/>
                          <a:pt x="11576807" y="0"/>
                        </a:cubicBezTo>
                        <a:cubicBezTo>
                          <a:pt x="11606287" y="133953"/>
                          <a:pt x="11557651" y="259529"/>
                          <a:pt x="11576807" y="371274"/>
                        </a:cubicBezTo>
                        <a:cubicBezTo>
                          <a:pt x="11595963" y="483019"/>
                          <a:pt x="11556541" y="676332"/>
                          <a:pt x="11576807" y="803504"/>
                        </a:cubicBezTo>
                        <a:cubicBezTo>
                          <a:pt x="11597073" y="930676"/>
                          <a:pt x="11573157" y="1160991"/>
                          <a:pt x="11576807" y="1418599"/>
                        </a:cubicBezTo>
                        <a:cubicBezTo>
                          <a:pt x="11580457" y="1676207"/>
                          <a:pt x="11533422" y="1669346"/>
                          <a:pt x="11576807" y="1911784"/>
                        </a:cubicBezTo>
                        <a:cubicBezTo>
                          <a:pt x="11620192" y="2154223"/>
                          <a:pt x="11566330" y="2169462"/>
                          <a:pt x="11576807" y="2344014"/>
                        </a:cubicBezTo>
                        <a:cubicBezTo>
                          <a:pt x="11587284" y="2518566"/>
                          <a:pt x="11506131" y="2782421"/>
                          <a:pt x="11576807" y="2959110"/>
                        </a:cubicBezTo>
                        <a:cubicBezTo>
                          <a:pt x="11647483" y="3135799"/>
                          <a:pt x="11529232" y="3317636"/>
                          <a:pt x="11576807" y="3513250"/>
                        </a:cubicBezTo>
                        <a:cubicBezTo>
                          <a:pt x="11624382" y="3708864"/>
                          <a:pt x="11558173" y="3799967"/>
                          <a:pt x="11576807" y="4067390"/>
                        </a:cubicBezTo>
                        <a:cubicBezTo>
                          <a:pt x="11595441" y="4334813"/>
                          <a:pt x="11502368" y="4434393"/>
                          <a:pt x="11576807" y="4743442"/>
                        </a:cubicBezTo>
                        <a:cubicBezTo>
                          <a:pt x="11651246" y="5052491"/>
                          <a:pt x="11564024" y="5217521"/>
                          <a:pt x="11576807" y="5358537"/>
                        </a:cubicBezTo>
                        <a:cubicBezTo>
                          <a:pt x="11589590" y="5499554"/>
                          <a:pt x="11568957" y="5903076"/>
                          <a:pt x="11576807" y="6095544"/>
                        </a:cubicBezTo>
                        <a:cubicBezTo>
                          <a:pt x="11404186" y="6134974"/>
                          <a:pt x="11305296" y="6083314"/>
                          <a:pt x="11113735" y="6095544"/>
                        </a:cubicBezTo>
                        <a:cubicBezTo>
                          <a:pt x="10922174" y="6107774"/>
                          <a:pt x="10968840" y="6069404"/>
                          <a:pt x="10882199" y="6095544"/>
                        </a:cubicBezTo>
                        <a:cubicBezTo>
                          <a:pt x="10795558" y="6121684"/>
                          <a:pt x="10396636" y="6093357"/>
                          <a:pt x="10187590" y="6095544"/>
                        </a:cubicBezTo>
                        <a:cubicBezTo>
                          <a:pt x="9978544" y="6097731"/>
                          <a:pt x="9938178" y="6059519"/>
                          <a:pt x="9840286" y="6095544"/>
                        </a:cubicBezTo>
                        <a:cubicBezTo>
                          <a:pt x="9742394" y="6131569"/>
                          <a:pt x="9684808" y="6075301"/>
                          <a:pt x="9608750" y="6095544"/>
                        </a:cubicBezTo>
                        <a:cubicBezTo>
                          <a:pt x="9532692" y="6115787"/>
                          <a:pt x="9379507" y="6085536"/>
                          <a:pt x="9261446" y="6095544"/>
                        </a:cubicBezTo>
                        <a:cubicBezTo>
                          <a:pt x="9143385" y="6105552"/>
                          <a:pt x="8849798" y="6075022"/>
                          <a:pt x="8566837" y="6095544"/>
                        </a:cubicBezTo>
                        <a:cubicBezTo>
                          <a:pt x="8283876" y="6116066"/>
                          <a:pt x="8304500" y="6088114"/>
                          <a:pt x="8219533" y="6095544"/>
                        </a:cubicBezTo>
                        <a:cubicBezTo>
                          <a:pt x="8134566" y="6102974"/>
                          <a:pt x="8075571" y="6089933"/>
                          <a:pt x="7987997" y="6095544"/>
                        </a:cubicBezTo>
                        <a:cubicBezTo>
                          <a:pt x="7900423" y="6101155"/>
                          <a:pt x="7777571" y="6084392"/>
                          <a:pt x="7640693" y="6095544"/>
                        </a:cubicBezTo>
                        <a:cubicBezTo>
                          <a:pt x="7503815" y="6106696"/>
                          <a:pt x="7359324" y="6071663"/>
                          <a:pt x="7177620" y="6095544"/>
                        </a:cubicBezTo>
                        <a:cubicBezTo>
                          <a:pt x="6995916" y="6119425"/>
                          <a:pt x="6864093" y="6028872"/>
                          <a:pt x="6598780" y="6095544"/>
                        </a:cubicBezTo>
                        <a:cubicBezTo>
                          <a:pt x="6333467" y="6162216"/>
                          <a:pt x="6352140" y="6075681"/>
                          <a:pt x="6251476" y="6095544"/>
                        </a:cubicBezTo>
                        <a:cubicBezTo>
                          <a:pt x="6150812" y="6115407"/>
                          <a:pt x="5686945" y="6075657"/>
                          <a:pt x="5441099" y="6095544"/>
                        </a:cubicBezTo>
                        <a:cubicBezTo>
                          <a:pt x="5195253" y="6115431"/>
                          <a:pt x="5014264" y="6073388"/>
                          <a:pt x="4862259" y="6095544"/>
                        </a:cubicBezTo>
                        <a:cubicBezTo>
                          <a:pt x="4710254" y="6117700"/>
                          <a:pt x="4354315" y="6045225"/>
                          <a:pt x="4051882" y="6095544"/>
                        </a:cubicBezTo>
                        <a:cubicBezTo>
                          <a:pt x="3749449" y="6145863"/>
                          <a:pt x="3668220" y="6068355"/>
                          <a:pt x="3357274" y="6095544"/>
                        </a:cubicBezTo>
                        <a:cubicBezTo>
                          <a:pt x="3046328" y="6122733"/>
                          <a:pt x="3038691" y="6062372"/>
                          <a:pt x="2894202" y="6095544"/>
                        </a:cubicBezTo>
                        <a:cubicBezTo>
                          <a:pt x="2749713" y="6128716"/>
                          <a:pt x="2489709" y="6024638"/>
                          <a:pt x="2199593" y="6095544"/>
                        </a:cubicBezTo>
                        <a:cubicBezTo>
                          <a:pt x="1909477" y="6166450"/>
                          <a:pt x="1948630" y="6087804"/>
                          <a:pt x="1852289" y="6095544"/>
                        </a:cubicBezTo>
                        <a:cubicBezTo>
                          <a:pt x="1755948" y="6103284"/>
                          <a:pt x="1390526" y="6074870"/>
                          <a:pt x="1273449" y="6095544"/>
                        </a:cubicBezTo>
                        <a:cubicBezTo>
                          <a:pt x="1156372" y="6116218"/>
                          <a:pt x="1134871" y="6091903"/>
                          <a:pt x="1041913" y="6095544"/>
                        </a:cubicBezTo>
                        <a:cubicBezTo>
                          <a:pt x="948955" y="6099185"/>
                          <a:pt x="246047" y="5998846"/>
                          <a:pt x="0" y="6095544"/>
                        </a:cubicBezTo>
                        <a:cubicBezTo>
                          <a:pt x="-18518" y="5966604"/>
                          <a:pt x="10441" y="5781024"/>
                          <a:pt x="0" y="5541404"/>
                        </a:cubicBezTo>
                        <a:cubicBezTo>
                          <a:pt x="-10441" y="5301784"/>
                          <a:pt x="22311" y="5119208"/>
                          <a:pt x="0" y="4926308"/>
                        </a:cubicBezTo>
                        <a:cubicBezTo>
                          <a:pt x="-22311" y="4733408"/>
                          <a:pt x="20908" y="4498397"/>
                          <a:pt x="0" y="4311212"/>
                        </a:cubicBezTo>
                        <a:cubicBezTo>
                          <a:pt x="-20908" y="4124027"/>
                          <a:pt x="17057" y="4017121"/>
                          <a:pt x="0" y="3878983"/>
                        </a:cubicBezTo>
                        <a:cubicBezTo>
                          <a:pt x="-17057" y="3740845"/>
                          <a:pt x="4335" y="3358085"/>
                          <a:pt x="0" y="3202931"/>
                        </a:cubicBezTo>
                        <a:cubicBezTo>
                          <a:pt x="-4335" y="3047777"/>
                          <a:pt x="58477" y="2828312"/>
                          <a:pt x="0" y="2648791"/>
                        </a:cubicBezTo>
                        <a:cubicBezTo>
                          <a:pt x="-58477" y="2469270"/>
                          <a:pt x="21077" y="2354777"/>
                          <a:pt x="0" y="2277517"/>
                        </a:cubicBezTo>
                        <a:cubicBezTo>
                          <a:pt x="-21077" y="2200257"/>
                          <a:pt x="51849" y="1934864"/>
                          <a:pt x="0" y="1723377"/>
                        </a:cubicBezTo>
                        <a:cubicBezTo>
                          <a:pt x="-51849" y="1511890"/>
                          <a:pt x="1210" y="1329563"/>
                          <a:pt x="0" y="1230192"/>
                        </a:cubicBezTo>
                        <a:cubicBezTo>
                          <a:pt x="-1210" y="1130821"/>
                          <a:pt x="29090" y="887117"/>
                          <a:pt x="0" y="737007"/>
                        </a:cubicBezTo>
                        <a:cubicBezTo>
                          <a:pt x="-29090" y="586897"/>
                          <a:pt x="36937" y="17318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5">
            <a:extLst>
              <a:ext uri="{FF2B5EF4-FFF2-40B4-BE49-F238E27FC236}">
                <a16:creationId xmlns:a16="http://schemas.microsoft.com/office/drawing/2014/main" id="{21126E20-EE74-6935-B307-2B7A907B1E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26256" y="5959251"/>
            <a:ext cx="558146" cy="558146"/>
          </a:xfrm>
          <a:prstGeom prst="rect">
            <a:avLst/>
          </a:prstGeom>
        </p:spPr>
      </p:pic>
      <p:sp>
        <p:nvSpPr>
          <p:cNvPr id="17" name="Rectangle 16">
            <a:extLst>
              <a:ext uri="{FF2B5EF4-FFF2-40B4-BE49-F238E27FC236}">
                <a16:creationId xmlns:a16="http://schemas.microsoft.com/office/drawing/2014/main" id="{17E55716-6A26-49FD-229C-5FFBC2A7350A}"/>
              </a:ext>
            </a:extLst>
          </p:cNvPr>
          <p:cNvSpPr/>
          <p:nvPr/>
        </p:nvSpPr>
        <p:spPr>
          <a:xfrm>
            <a:off x="553671" y="6107463"/>
            <a:ext cx="6786695" cy="4353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2" descr="8 Things You Didn't Know About Pac-Man – Found Item Clothing">
            <a:extLst>
              <a:ext uri="{FF2B5EF4-FFF2-40B4-BE49-F238E27FC236}">
                <a16:creationId xmlns:a16="http://schemas.microsoft.com/office/drawing/2014/main" id="{67A311CC-67E1-E717-9B4C-5865ADD007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09028" y="6107463"/>
            <a:ext cx="432458" cy="479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4858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2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C9B0C-FCF8-708B-5143-5940E5BD19FA}"/>
              </a:ext>
            </a:extLst>
          </p:cNvPr>
          <p:cNvSpPr>
            <a:spLocks noGrp="1"/>
          </p:cNvSpPr>
          <p:nvPr>
            <p:ph type="title"/>
          </p:nvPr>
        </p:nvSpPr>
        <p:spPr/>
        <p:txBody>
          <a:bodyPr/>
          <a:lstStyle/>
          <a:p>
            <a:r>
              <a:rPr lang="en-US" dirty="0"/>
              <a:t>Ghost</a:t>
            </a:r>
            <a:endParaRPr lang="en-GB" dirty="0"/>
          </a:p>
        </p:txBody>
      </p:sp>
      <p:sp>
        <p:nvSpPr>
          <p:cNvPr id="3" name="Content Placeholder 2">
            <a:extLst>
              <a:ext uri="{FF2B5EF4-FFF2-40B4-BE49-F238E27FC236}">
                <a16:creationId xmlns:a16="http://schemas.microsoft.com/office/drawing/2014/main" id="{F012903F-0FA4-949F-B3FA-FED4826D3767}"/>
              </a:ext>
            </a:extLst>
          </p:cNvPr>
          <p:cNvSpPr>
            <a:spLocks noGrp="1"/>
          </p:cNvSpPr>
          <p:nvPr>
            <p:ph idx="1"/>
          </p:nvPr>
        </p:nvSpPr>
        <p:spPr/>
        <p:txBody>
          <a:bodyPr>
            <a:normAutofit lnSpcReduction="10000"/>
          </a:bodyPr>
          <a:lstStyle/>
          <a:p>
            <a:r>
              <a:rPr lang="en-GB" dirty="0"/>
              <a:t>Ghosts Main Class</a:t>
            </a:r>
          </a:p>
          <a:p>
            <a:r>
              <a:rPr lang="en-GB" dirty="0"/>
              <a:t>There are Several scripts that manipulate ghost behaviours in this game</a:t>
            </a:r>
          </a:p>
          <a:p>
            <a:r>
              <a:rPr lang="en-GB" dirty="0"/>
              <a:t>They are all assigned to the specified Ghost game object</a:t>
            </a:r>
          </a:p>
          <a:p>
            <a:r>
              <a:rPr lang="en-GB" dirty="0"/>
              <a:t>One that controls that states of the ghost</a:t>
            </a:r>
          </a:p>
          <a:p>
            <a:r>
              <a:rPr lang="en-GB" dirty="0"/>
              <a:t>A class that controls  the ghosts A.I</a:t>
            </a:r>
          </a:p>
          <a:p>
            <a:r>
              <a:rPr lang="en-GB" dirty="0"/>
              <a:t>when to release ghosts from the house</a:t>
            </a:r>
          </a:p>
          <a:p>
            <a:r>
              <a:rPr lang="en-GB" dirty="0"/>
              <a:t>One Class that controls collision</a:t>
            </a:r>
          </a:p>
          <a:p>
            <a:r>
              <a:rPr lang="en-GB" dirty="0"/>
              <a:t>Class that controls the decisions </a:t>
            </a:r>
          </a:p>
          <a:p>
            <a:endParaRPr lang="en-GB" dirty="0"/>
          </a:p>
          <a:p>
            <a:endParaRPr lang="en-GB" dirty="0"/>
          </a:p>
        </p:txBody>
      </p:sp>
      <p:sp>
        <p:nvSpPr>
          <p:cNvPr id="4" name="Rectangle 3">
            <a:extLst>
              <a:ext uri="{FF2B5EF4-FFF2-40B4-BE49-F238E27FC236}">
                <a16:creationId xmlns:a16="http://schemas.microsoft.com/office/drawing/2014/main" id="{C9A72979-34E3-9A46-1488-0B4B74C424F7}"/>
              </a:ext>
            </a:extLst>
          </p:cNvPr>
          <p:cNvSpPr/>
          <p:nvPr/>
        </p:nvSpPr>
        <p:spPr>
          <a:xfrm>
            <a:off x="307596" y="232666"/>
            <a:ext cx="11660468" cy="6392668"/>
          </a:xfrm>
          <a:prstGeom prst="rect">
            <a:avLst/>
          </a:prstGeom>
          <a:noFill/>
          <a:ln w="38100">
            <a:solidFill>
              <a:srgbClr val="FF0000"/>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2991BBD8-054E-4A34-1D99-20BE6055965F}"/>
              </a:ext>
            </a:extLst>
          </p:cNvPr>
          <p:cNvSpPr/>
          <p:nvPr/>
        </p:nvSpPr>
        <p:spPr>
          <a:xfrm>
            <a:off x="658909" y="510913"/>
            <a:ext cx="10874180" cy="5836174"/>
          </a:xfrm>
          <a:prstGeom prst="rect">
            <a:avLst/>
          </a:prstGeom>
          <a:noFill/>
          <a:ln w="98425" cap="rnd" cmpd="dbl">
            <a:solidFill>
              <a:srgbClr val="FFFF00"/>
            </a:solidFill>
            <a:prstDash val="sysDot"/>
            <a:round/>
            <a:extLst>
              <a:ext uri="{C807C97D-BFC1-408E-A445-0C87EB9F89A2}">
                <ask:lineSketchStyleProps xmlns:ask="http://schemas.microsoft.com/office/drawing/2018/sketchyshapes" sd="1219033472">
                  <a:custGeom>
                    <a:avLst/>
                    <a:gdLst>
                      <a:gd name="connsiteX0" fmla="*/ 0 w 11576807"/>
                      <a:gd name="connsiteY0" fmla="*/ 0 h 6095544"/>
                      <a:gd name="connsiteX1" fmla="*/ 463072 w 11576807"/>
                      <a:gd name="connsiteY1" fmla="*/ 0 h 6095544"/>
                      <a:gd name="connsiteX2" fmla="*/ 694608 w 11576807"/>
                      <a:gd name="connsiteY2" fmla="*/ 0 h 6095544"/>
                      <a:gd name="connsiteX3" fmla="*/ 1504985 w 11576807"/>
                      <a:gd name="connsiteY3" fmla="*/ 0 h 6095544"/>
                      <a:gd name="connsiteX4" fmla="*/ 1968057 w 11576807"/>
                      <a:gd name="connsiteY4" fmla="*/ 0 h 6095544"/>
                      <a:gd name="connsiteX5" fmla="*/ 2431129 w 11576807"/>
                      <a:gd name="connsiteY5" fmla="*/ 0 h 6095544"/>
                      <a:gd name="connsiteX6" fmla="*/ 3241506 w 11576807"/>
                      <a:gd name="connsiteY6" fmla="*/ 0 h 6095544"/>
                      <a:gd name="connsiteX7" fmla="*/ 3588810 w 11576807"/>
                      <a:gd name="connsiteY7" fmla="*/ 0 h 6095544"/>
                      <a:gd name="connsiteX8" fmla="*/ 4399187 w 11576807"/>
                      <a:gd name="connsiteY8" fmla="*/ 0 h 6095544"/>
                      <a:gd name="connsiteX9" fmla="*/ 5209563 w 11576807"/>
                      <a:gd name="connsiteY9" fmla="*/ 0 h 6095544"/>
                      <a:gd name="connsiteX10" fmla="*/ 5788404 w 11576807"/>
                      <a:gd name="connsiteY10" fmla="*/ 0 h 6095544"/>
                      <a:gd name="connsiteX11" fmla="*/ 6598780 w 11576807"/>
                      <a:gd name="connsiteY11" fmla="*/ 0 h 6095544"/>
                      <a:gd name="connsiteX12" fmla="*/ 7061852 w 11576807"/>
                      <a:gd name="connsiteY12" fmla="*/ 0 h 6095544"/>
                      <a:gd name="connsiteX13" fmla="*/ 7524925 w 11576807"/>
                      <a:gd name="connsiteY13" fmla="*/ 0 h 6095544"/>
                      <a:gd name="connsiteX14" fmla="*/ 8219533 w 11576807"/>
                      <a:gd name="connsiteY14" fmla="*/ 0 h 6095544"/>
                      <a:gd name="connsiteX15" fmla="*/ 8682605 w 11576807"/>
                      <a:gd name="connsiteY15" fmla="*/ 0 h 6095544"/>
                      <a:gd name="connsiteX16" fmla="*/ 9492982 w 11576807"/>
                      <a:gd name="connsiteY16" fmla="*/ 0 h 6095544"/>
                      <a:gd name="connsiteX17" fmla="*/ 10303358 w 11576807"/>
                      <a:gd name="connsiteY17" fmla="*/ 0 h 6095544"/>
                      <a:gd name="connsiteX18" fmla="*/ 10882199 w 11576807"/>
                      <a:gd name="connsiteY18" fmla="*/ 0 h 6095544"/>
                      <a:gd name="connsiteX19" fmla="*/ 11576807 w 11576807"/>
                      <a:gd name="connsiteY19" fmla="*/ 0 h 6095544"/>
                      <a:gd name="connsiteX20" fmla="*/ 11576807 w 11576807"/>
                      <a:gd name="connsiteY20" fmla="*/ 371274 h 6095544"/>
                      <a:gd name="connsiteX21" fmla="*/ 11576807 w 11576807"/>
                      <a:gd name="connsiteY21" fmla="*/ 803504 h 6095544"/>
                      <a:gd name="connsiteX22" fmla="*/ 11576807 w 11576807"/>
                      <a:gd name="connsiteY22" fmla="*/ 1418599 h 6095544"/>
                      <a:gd name="connsiteX23" fmla="*/ 11576807 w 11576807"/>
                      <a:gd name="connsiteY23" fmla="*/ 1911784 h 6095544"/>
                      <a:gd name="connsiteX24" fmla="*/ 11576807 w 11576807"/>
                      <a:gd name="connsiteY24" fmla="*/ 2344014 h 6095544"/>
                      <a:gd name="connsiteX25" fmla="*/ 11576807 w 11576807"/>
                      <a:gd name="connsiteY25" fmla="*/ 2959110 h 6095544"/>
                      <a:gd name="connsiteX26" fmla="*/ 11576807 w 11576807"/>
                      <a:gd name="connsiteY26" fmla="*/ 3513250 h 6095544"/>
                      <a:gd name="connsiteX27" fmla="*/ 11576807 w 11576807"/>
                      <a:gd name="connsiteY27" fmla="*/ 4067390 h 6095544"/>
                      <a:gd name="connsiteX28" fmla="*/ 11576807 w 11576807"/>
                      <a:gd name="connsiteY28" fmla="*/ 4743442 h 6095544"/>
                      <a:gd name="connsiteX29" fmla="*/ 11576807 w 11576807"/>
                      <a:gd name="connsiteY29" fmla="*/ 5358537 h 6095544"/>
                      <a:gd name="connsiteX30" fmla="*/ 11576807 w 11576807"/>
                      <a:gd name="connsiteY30" fmla="*/ 6095544 h 6095544"/>
                      <a:gd name="connsiteX31" fmla="*/ 11113735 w 11576807"/>
                      <a:gd name="connsiteY31" fmla="*/ 6095544 h 6095544"/>
                      <a:gd name="connsiteX32" fmla="*/ 10882199 w 11576807"/>
                      <a:gd name="connsiteY32" fmla="*/ 6095544 h 6095544"/>
                      <a:gd name="connsiteX33" fmla="*/ 10187590 w 11576807"/>
                      <a:gd name="connsiteY33" fmla="*/ 6095544 h 6095544"/>
                      <a:gd name="connsiteX34" fmla="*/ 9840286 w 11576807"/>
                      <a:gd name="connsiteY34" fmla="*/ 6095544 h 6095544"/>
                      <a:gd name="connsiteX35" fmla="*/ 9608750 w 11576807"/>
                      <a:gd name="connsiteY35" fmla="*/ 6095544 h 6095544"/>
                      <a:gd name="connsiteX36" fmla="*/ 9261446 w 11576807"/>
                      <a:gd name="connsiteY36" fmla="*/ 6095544 h 6095544"/>
                      <a:gd name="connsiteX37" fmla="*/ 8566837 w 11576807"/>
                      <a:gd name="connsiteY37" fmla="*/ 6095544 h 6095544"/>
                      <a:gd name="connsiteX38" fmla="*/ 8219533 w 11576807"/>
                      <a:gd name="connsiteY38" fmla="*/ 6095544 h 6095544"/>
                      <a:gd name="connsiteX39" fmla="*/ 7987997 w 11576807"/>
                      <a:gd name="connsiteY39" fmla="*/ 6095544 h 6095544"/>
                      <a:gd name="connsiteX40" fmla="*/ 7640693 w 11576807"/>
                      <a:gd name="connsiteY40" fmla="*/ 6095544 h 6095544"/>
                      <a:gd name="connsiteX41" fmla="*/ 7177620 w 11576807"/>
                      <a:gd name="connsiteY41" fmla="*/ 6095544 h 6095544"/>
                      <a:gd name="connsiteX42" fmla="*/ 6598780 w 11576807"/>
                      <a:gd name="connsiteY42" fmla="*/ 6095544 h 6095544"/>
                      <a:gd name="connsiteX43" fmla="*/ 6251476 w 11576807"/>
                      <a:gd name="connsiteY43" fmla="*/ 6095544 h 6095544"/>
                      <a:gd name="connsiteX44" fmla="*/ 5441099 w 11576807"/>
                      <a:gd name="connsiteY44" fmla="*/ 6095544 h 6095544"/>
                      <a:gd name="connsiteX45" fmla="*/ 4862259 w 11576807"/>
                      <a:gd name="connsiteY45" fmla="*/ 6095544 h 6095544"/>
                      <a:gd name="connsiteX46" fmla="*/ 4051882 w 11576807"/>
                      <a:gd name="connsiteY46" fmla="*/ 6095544 h 6095544"/>
                      <a:gd name="connsiteX47" fmla="*/ 3357274 w 11576807"/>
                      <a:gd name="connsiteY47" fmla="*/ 6095544 h 6095544"/>
                      <a:gd name="connsiteX48" fmla="*/ 2894202 w 11576807"/>
                      <a:gd name="connsiteY48" fmla="*/ 6095544 h 6095544"/>
                      <a:gd name="connsiteX49" fmla="*/ 2199593 w 11576807"/>
                      <a:gd name="connsiteY49" fmla="*/ 6095544 h 6095544"/>
                      <a:gd name="connsiteX50" fmla="*/ 1852289 w 11576807"/>
                      <a:gd name="connsiteY50" fmla="*/ 6095544 h 6095544"/>
                      <a:gd name="connsiteX51" fmla="*/ 1273449 w 11576807"/>
                      <a:gd name="connsiteY51" fmla="*/ 6095544 h 6095544"/>
                      <a:gd name="connsiteX52" fmla="*/ 1041913 w 11576807"/>
                      <a:gd name="connsiteY52" fmla="*/ 6095544 h 6095544"/>
                      <a:gd name="connsiteX53" fmla="*/ 0 w 11576807"/>
                      <a:gd name="connsiteY53" fmla="*/ 6095544 h 6095544"/>
                      <a:gd name="connsiteX54" fmla="*/ 0 w 11576807"/>
                      <a:gd name="connsiteY54" fmla="*/ 5541404 h 6095544"/>
                      <a:gd name="connsiteX55" fmla="*/ 0 w 11576807"/>
                      <a:gd name="connsiteY55" fmla="*/ 4926308 h 6095544"/>
                      <a:gd name="connsiteX56" fmla="*/ 0 w 11576807"/>
                      <a:gd name="connsiteY56" fmla="*/ 4311212 h 6095544"/>
                      <a:gd name="connsiteX57" fmla="*/ 0 w 11576807"/>
                      <a:gd name="connsiteY57" fmla="*/ 3878983 h 6095544"/>
                      <a:gd name="connsiteX58" fmla="*/ 0 w 11576807"/>
                      <a:gd name="connsiteY58" fmla="*/ 3202931 h 6095544"/>
                      <a:gd name="connsiteX59" fmla="*/ 0 w 11576807"/>
                      <a:gd name="connsiteY59" fmla="*/ 2648791 h 6095544"/>
                      <a:gd name="connsiteX60" fmla="*/ 0 w 11576807"/>
                      <a:gd name="connsiteY60" fmla="*/ 2277517 h 6095544"/>
                      <a:gd name="connsiteX61" fmla="*/ 0 w 11576807"/>
                      <a:gd name="connsiteY61" fmla="*/ 1723377 h 6095544"/>
                      <a:gd name="connsiteX62" fmla="*/ 0 w 11576807"/>
                      <a:gd name="connsiteY62" fmla="*/ 1230192 h 6095544"/>
                      <a:gd name="connsiteX63" fmla="*/ 0 w 11576807"/>
                      <a:gd name="connsiteY63" fmla="*/ 737007 h 6095544"/>
                      <a:gd name="connsiteX64" fmla="*/ 0 w 11576807"/>
                      <a:gd name="connsiteY64" fmla="*/ 0 h 609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1576807" h="6095544" extrusionOk="0">
                        <a:moveTo>
                          <a:pt x="0" y="0"/>
                        </a:moveTo>
                        <a:cubicBezTo>
                          <a:pt x="177389" y="-34598"/>
                          <a:pt x="268181" y="23336"/>
                          <a:pt x="463072" y="0"/>
                        </a:cubicBezTo>
                        <a:cubicBezTo>
                          <a:pt x="657963" y="-23336"/>
                          <a:pt x="642639" y="19667"/>
                          <a:pt x="694608" y="0"/>
                        </a:cubicBezTo>
                        <a:cubicBezTo>
                          <a:pt x="746577" y="-19667"/>
                          <a:pt x="1168823" y="31847"/>
                          <a:pt x="1504985" y="0"/>
                        </a:cubicBezTo>
                        <a:cubicBezTo>
                          <a:pt x="1841147" y="-31847"/>
                          <a:pt x="1793374" y="20634"/>
                          <a:pt x="1968057" y="0"/>
                        </a:cubicBezTo>
                        <a:cubicBezTo>
                          <a:pt x="2142740" y="-20634"/>
                          <a:pt x="2218158" y="37414"/>
                          <a:pt x="2431129" y="0"/>
                        </a:cubicBezTo>
                        <a:cubicBezTo>
                          <a:pt x="2644100" y="-37414"/>
                          <a:pt x="2948592" y="84486"/>
                          <a:pt x="3241506" y="0"/>
                        </a:cubicBezTo>
                        <a:cubicBezTo>
                          <a:pt x="3534420" y="-84486"/>
                          <a:pt x="3518085" y="34411"/>
                          <a:pt x="3588810" y="0"/>
                        </a:cubicBezTo>
                        <a:cubicBezTo>
                          <a:pt x="3659535" y="-34411"/>
                          <a:pt x="4145390" y="33304"/>
                          <a:pt x="4399187" y="0"/>
                        </a:cubicBezTo>
                        <a:cubicBezTo>
                          <a:pt x="4652984" y="-33304"/>
                          <a:pt x="4861148" y="41027"/>
                          <a:pt x="5209563" y="0"/>
                        </a:cubicBezTo>
                        <a:cubicBezTo>
                          <a:pt x="5557978" y="-41027"/>
                          <a:pt x="5655551" y="7884"/>
                          <a:pt x="5788404" y="0"/>
                        </a:cubicBezTo>
                        <a:cubicBezTo>
                          <a:pt x="5921257" y="-7884"/>
                          <a:pt x="6307212" y="80902"/>
                          <a:pt x="6598780" y="0"/>
                        </a:cubicBezTo>
                        <a:cubicBezTo>
                          <a:pt x="6890348" y="-80902"/>
                          <a:pt x="6848008" y="48238"/>
                          <a:pt x="7061852" y="0"/>
                        </a:cubicBezTo>
                        <a:cubicBezTo>
                          <a:pt x="7275696" y="-48238"/>
                          <a:pt x="7329979" y="5612"/>
                          <a:pt x="7524925" y="0"/>
                        </a:cubicBezTo>
                        <a:cubicBezTo>
                          <a:pt x="7719871" y="-5612"/>
                          <a:pt x="7908734" y="69683"/>
                          <a:pt x="8219533" y="0"/>
                        </a:cubicBezTo>
                        <a:cubicBezTo>
                          <a:pt x="8530332" y="-69683"/>
                          <a:pt x="8564646" y="30085"/>
                          <a:pt x="8682605" y="0"/>
                        </a:cubicBezTo>
                        <a:cubicBezTo>
                          <a:pt x="8800564" y="-30085"/>
                          <a:pt x="9236272" y="76137"/>
                          <a:pt x="9492982" y="0"/>
                        </a:cubicBezTo>
                        <a:cubicBezTo>
                          <a:pt x="9749692" y="-76137"/>
                          <a:pt x="9937230" y="58333"/>
                          <a:pt x="10303358" y="0"/>
                        </a:cubicBezTo>
                        <a:cubicBezTo>
                          <a:pt x="10669486" y="-58333"/>
                          <a:pt x="10639632" y="57081"/>
                          <a:pt x="10882199" y="0"/>
                        </a:cubicBezTo>
                        <a:cubicBezTo>
                          <a:pt x="11124766" y="-57081"/>
                          <a:pt x="11414557" y="41696"/>
                          <a:pt x="11576807" y="0"/>
                        </a:cubicBezTo>
                        <a:cubicBezTo>
                          <a:pt x="11606287" y="133953"/>
                          <a:pt x="11557651" y="259529"/>
                          <a:pt x="11576807" y="371274"/>
                        </a:cubicBezTo>
                        <a:cubicBezTo>
                          <a:pt x="11595963" y="483019"/>
                          <a:pt x="11556541" y="676332"/>
                          <a:pt x="11576807" y="803504"/>
                        </a:cubicBezTo>
                        <a:cubicBezTo>
                          <a:pt x="11597073" y="930676"/>
                          <a:pt x="11573157" y="1160991"/>
                          <a:pt x="11576807" y="1418599"/>
                        </a:cubicBezTo>
                        <a:cubicBezTo>
                          <a:pt x="11580457" y="1676207"/>
                          <a:pt x="11533422" y="1669346"/>
                          <a:pt x="11576807" y="1911784"/>
                        </a:cubicBezTo>
                        <a:cubicBezTo>
                          <a:pt x="11620192" y="2154223"/>
                          <a:pt x="11566330" y="2169462"/>
                          <a:pt x="11576807" y="2344014"/>
                        </a:cubicBezTo>
                        <a:cubicBezTo>
                          <a:pt x="11587284" y="2518566"/>
                          <a:pt x="11506131" y="2782421"/>
                          <a:pt x="11576807" y="2959110"/>
                        </a:cubicBezTo>
                        <a:cubicBezTo>
                          <a:pt x="11647483" y="3135799"/>
                          <a:pt x="11529232" y="3317636"/>
                          <a:pt x="11576807" y="3513250"/>
                        </a:cubicBezTo>
                        <a:cubicBezTo>
                          <a:pt x="11624382" y="3708864"/>
                          <a:pt x="11558173" y="3799967"/>
                          <a:pt x="11576807" y="4067390"/>
                        </a:cubicBezTo>
                        <a:cubicBezTo>
                          <a:pt x="11595441" y="4334813"/>
                          <a:pt x="11502368" y="4434393"/>
                          <a:pt x="11576807" y="4743442"/>
                        </a:cubicBezTo>
                        <a:cubicBezTo>
                          <a:pt x="11651246" y="5052491"/>
                          <a:pt x="11564024" y="5217521"/>
                          <a:pt x="11576807" y="5358537"/>
                        </a:cubicBezTo>
                        <a:cubicBezTo>
                          <a:pt x="11589590" y="5499554"/>
                          <a:pt x="11568957" y="5903076"/>
                          <a:pt x="11576807" y="6095544"/>
                        </a:cubicBezTo>
                        <a:cubicBezTo>
                          <a:pt x="11404186" y="6134974"/>
                          <a:pt x="11305296" y="6083314"/>
                          <a:pt x="11113735" y="6095544"/>
                        </a:cubicBezTo>
                        <a:cubicBezTo>
                          <a:pt x="10922174" y="6107774"/>
                          <a:pt x="10968840" y="6069404"/>
                          <a:pt x="10882199" y="6095544"/>
                        </a:cubicBezTo>
                        <a:cubicBezTo>
                          <a:pt x="10795558" y="6121684"/>
                          <a:pt x="10396636" y="6093357"/>
                          <a:pt x="10187590" y="6095544"/>
                        </a:cubicBezTo>
                        <a:cubicBezTo>
                          <a:pt x="9978544" y="6097731"/>
                          <a:pt x="9938178" y="6059519"/>
                          <a:pt x="9840286" y="6095544"/>
                        </a:cubicBezTo>
                        <a:cubicBezTo>
                          <a:pt x="9742394" y="6131569"/>
                          <a:pt x="9684808" y="6075301"/>
                          <a:pt x="9608750" y="6095544"/>
                        </a:cubicBezTo>
                        <a:cubicBezTo>
                          <a:pt x="9532692" y="6115787"/>
                          <a:pt x="9379507" y="6085536"/>
                          <a:pt x="9261446" y="6095544"/>
                        </a:cubicBezTo>
                        <a:cubicBezTo>
                          <a:pt x="9143385" y="6105552"/>
                          <a:pt x="8849798" y="6075022"/>
                          <a:pt x="8566837" y="6095544"/>
                        </a:cubicBezTo>
                        <a:cubicBezTo>
                          <a:pt x="8283876" y="6116066"/>
                          <a:pt x="8304500" y="6088114"/>
                          <a:pt x="8219533" y="6095544"/>
                        </a:cubicBezTo>
                        <a:cubicBezTo>
                          <a:pt x="8134566" y="6102974"/>
                          <a:pt x="8075571" y="6089933"/>
                          <a:pt x="7987997" y="6095544"/>
                        </a:cubicBezTo>
                        <a:cubicBezTo>
                          <a:pt x="7900423" y="6101155"/>
                          <a:pt x="7777571" y="6084392"/>
                          <a:pt x="7640693" y="6095544"/>
                        </a:cubicBezTo>
                        <a:cubicBezTo>
                          <a:pt x="7503815" y="6106696"/>
                          <a:pt x="7359324" y="6071663"/>
                          <a:pt x="7177620" y="6095544"/>
                        </a:cubicBezTo>
                        <a:cubicBezTo>
                          <a:pt x="6995916" y="6119425"/>
                          <a:pt x="6864093" y="6028872"/>
                          <a:pt x="6598780" y="6095544"/>
                        </a:cubicBezTo>
                        <a:cubicBezTo>
                          <a:pt x="6333467" y="6162216"/>
                          <a:pt x="6352140" y="6075681"/>
                          <a:pt x="6251476" y="6095544"/>
                        </a:cubicBezTo>
                        <a:cubicBezTo>
                          <a:pt x="6150812" y="6115407"/>
                          <a:pt x="5686945" y="6075657"/>
                          <a:pt x="5441099" y="6095544"/>
                        </a:cubicBezTo>
                        <a:cubicBezTo>
                          <a:pt x="5195253" y="6115431"/>
                          <a:pt x="5014264" y="6073388"/>
                          <a:pt x="4862259" y="6095544"/>
                        </a:cubicBezTo>
                        <a:cubicBezTo>
                          <a:pt x="4710254" y="6117700"/>
                          <a:pt x="4354315" y="6045225"/>
                          <a:pt x="4051882" y="6095544"/>
                        </a:cubicBezTo>
                        <a:cubicBezTo>
                          <a:pt x="3749449" y="6145863"/>
                          <a:pt x="3668220" y="6068355"/>
                          <a:pt x="3357274" y="6095544"/>
                        </a:cubicBezTo>
                        <a:cubicBezTo>
                          <a:pt x="3046328" y="6122733"/>
                          <a:pt x="3038691" y="6062372"/>
                          <a:pt x="2894202" y="6095544"/>
                        </a:cubicBezTo>
                        <a:cubicBezTo>
                          <a:pt x="2749713" y="6128716"/>
                          <a:pt x="2489709" y="6024638"/>
                          <a:pt x="2199593" y="6095544"/>
                        </a:cubicBezTo>
                        <a:cubicBezTo>
                          <a:pt x="1909477" y="6166450"/>
                          <a:pt x="1948630" y="6087804"/>
                          <a:pt x="1852289" y="6095544"/>
                        </a:cubicBezTo>
                        <a:cubicBezTo>
                          <a:pt x="1755948" y="6103284"/>
                          <a:pt x="1390526" y="6074870"/>
                          <a:pt x="1273449" y="6095544"/>
                        </a:cubicBezTo>
                        <a:cubicBezTo>
                          <a:pt x="1156372" y="6116218"/>
                          <a:pt x="1134871" y="6091903"/>
                          <a:pt x="1041913" y="6095544"/>
                        </a:cubicBezTo>
                        <a:cubicBezTo>
                          <a:pt x="948955" y="6099185"/>
                          <a:pt x="246047" y="5998846"/>
                          <a:pt x="0" y="6095544"/>
                        </a:cubicBezTo>
                        <a:cubicBezTo>
                          <a:pt x="-18518" y="5966604"/>
                          <a:pt x="10441" y="5781024"/>
                          <a:pt x="0" y="5541404"/>
                        </a:cubicBezTo>
                        <a:cubicBezTo>
                          <a:pt x="-10441" y="5301784"/>
                          <a:pt x="22311" y="5119208"/>
                          <a:pt x="0" y="4926308"/>
                        </a:cubicBezTo>
                        <a:cubicBezTo>
                          <a:pt x="-22311" y="4733408"/>
                          <a:pt x="20908" y="4498397"/>
                          <a:pt x="0" y="4311212"/>
                        </a:cubicBezTo>
                        <a:cubicBezTo>
                          <a:pt x="-20908" y="4124027"/>
                          <a:pt x="17057" y="4017121"/>
                          <a:pt x="0" y="3878983"/>
                        </a:cubicBezTo>
                        <a:cubicBezTo>
                          <a:pt x="-17057" y="3740845"/>
                          <a:pt x="4335" y="3358085"/>
                          <a:pt x="0" y="3202931"/>
                        </a:cubicBezTo>
                        <a:cubicBezTo>
                          <a:pt x="-4335" y="3047777"/>
                          <a:pt x="58477" y="2828312"/>
                          <a:pt x="0" y="2648791"/>
                        </a:cubicBezTo>
                        <a:cubicBezTo>
                          <a:pt x="-58477" y="2469270"/>
                          <a:pt x="21077" y="2354777"/>
                          <a:pt x="0" y="2277517"/>
                        </a:cubicBezTo>
                        <a:cubicBezTo>
                          <a:pt x="-21077" y="2200257"/>
                          <a:pt x="51849" y="1934864"/>
                          <a:pt x="0" y="1723377"/>
                        </a:cubicBezTo>
                        <a:cubicBezTo>
                          <a:pt x="-51849" y="1511890"/>
                          <a:pt x="1210" y="1329563"/>
                          <a:pt x="0" y="1230192"/>
                        </a:cubicBezTo>
                        <a:cubicBezTo>
                          <a:pt x="-1210" y="1130821"/>
                          <a:pt x="29090" y="887117"/>
                          <a:pt x="0" y="737007"/>
                        </a:cubicBezTo>
                        <a:cubicBezTo>
                          <a:pt x="-29090" y="586897"/>
                          <a:pt x="36937" y="17318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FC535EE8-4923-8F75-0F4F-BB7571EB98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26256" y="5959251"/>
            <a:ext cx="558146" cy="558146"/>
          </a:xfrm>
          <a:prstGeom prst="rect">
            <a:avLst/>
          </a:prstGeom>
        </p:spPr>
      </p:pic>
      <p:sp>
        <p:nvSpPr>
          <p:cNvPr id="8" name="Rectangle 7">
            <a:extLst>
              <a:ext uri="{FF2B5EF4-FFF2-40B4-BE49-F238E27FC236}">
                <a16:creationId xmlns:a16="http://schemas.microsoft.com/office/drawing/2014/main" id="{9FFD3EC7-FB7A-B8D5-AAB8-EDDF2FA90DE7}"/>
              </a:ext>
            </a:extLst>
          </p:cNvPr>
          <p:cNvSpPr/>
          <p:nvPr/>
        </p:nvSpPr>
        <p:spPr>
          <a:xfrm>
            <a:off x="553672" y="6107463"/>
            <a:ext cx="7130644" cy="4353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2" descr="8 Things You Didn't Know About Pac-Man – Found Item Clothing">
            <a:extLst>
              <a:ext uri="{FF2B5EF4-FFF2-40B4-BE49-F238E27FC236}">
                <a16:creationId xmlns:a16="http://schemas.microsoft.com/office/drawing/2014/main" id="{19D72199-B517-2732-1332-6EB361D7A2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1928" y="6107463"/>
            <a:ext cx="432458" cy="479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0828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7218290-08E7-4AB8-8549-F625B01F0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F4AB98-754D-373D-2681-00C875222F37}"/>
              </a:ext>
            </a:extLst>
          </p:cNvPr>
          <p:cNvSpPr>
            <a:spLocks noGrp="1"/>
          </p:cNvSpPr>
          <p:nvPr>
            <p:ph type="title"/>
          </p:nvPr>
        </p:nvSpPr>
        <p:spPr>
          <a:xfrm>
            <a:off x="1104897" y="762001"/>
            <a:ext cx="5333365" cy="1141004"/>
          </a:xfrm>
        </p:spPr>
        <p:txBody>
          <a:bodyPr>
            <a:normAutofit/>
          </a:bodyPr>
          <a:lstStyle/>
          <a:p>
            <a:r>
              <a:rPr lang="en-GB" dirty="0"/>
              <a:t>Ghost States</a:t>
            </a:r>
          </a:p>
        </p:txBody>
      </p:sp>
      <p:sp>
        <p:nvSpPr>
          <p:cNvPr id="3" name="Content Placeholder 2">
            <a:extLst>
              <a:ext uri="{FF2B5EF4-FFF2-40B4-BE49-F238E27FC236}">
                <a16:creationId xmlns:a16="http://schemas.microsoft.com/office/drawing/2014/main" id="{AF5E1C1D-DC42-7187-7F98-8A17DBAC5CD3}"/>
              </a:ext>
            </a:extLst>
          </p:cNvPr>
          <p:cNvSpPr>
            <a:spLocks noGrp="1"/>
          </p:cNvSpPr>
          <p:nvPr>
            <p:ph idx="1"/>
          </p:nvPr>
        </p:nvSpPr>
        <p:spPr>
          <a:xfrm>
            <a:off x="1104897" y="2259698"/>
            <a:ext cx="4991103" cy="3836301"/>
          </a:xfrm>
        </p:spPr>
        <p:txBody>
          <a:bodyPr>
            <a:normAutofit/>
          </a:bodyPr>
          <a:lstStyle/>
          <a:p>
            <a:r>
              <a:rPr lang="en-GB" dirty="0"/>
              <a:t>Two main functions </a:t>
            </a:r>
          </a:p>
          <a:p>
            <a:r>
              <a:rPr lang="en-GB" dirty="0"/>
              <a:t>One to check what states the ghost are in, then a timer is incremented to change between the four possible states</a:t>
            </a:r>
          </a:p>
          <a:p>
            <a:r>
              <a:rPr lang="en-GB" dirty="0"/>
              <a:t>Other function is to store the speed of the ghosts when they transform into the scared mode, it also is used to change the state of the ghosts to the determined state.</a:t>
            </a:r>
          </a:p>
          <a:p>
            <a:endParaRPr lang="en-GB" dirty="0"/>
          </a:p>
        </p:txBody>
      </p:sp>
      <p:sp>
        <p:nvSpPr>
          <p:cNvPr id="12" name="Oval 11">
            <a:extLst>
              <a:ext uri="{FF2B5EF4-FFF2-40B4-BE49-F238E27FC236}">
                <a16:creationId xmlns:a16="http://schemas.microsoft.com/office/drawing/2014/main" id="{CE9A9457-874F-4EEB-BF07-9CEA561C11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9965" y="1114197"/>
            <a:ext cx="4629606" cy="46296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8A497C4F-2083-1144-02BB-E23F88C226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0897" y="1903006"/>
            <a:ext cx="3590554" cy="2958062"/>
          </a:xfrm>
          <a:prstGeom prst="rect">
            <a:avLst/>
          </a:prstGeom>
        </p:spPr>
      </p:pic>
      <p:sp>
        <p:nvSpPr>
          <p:cNvPr id="11" name="Rectangle 10">
            <a:extLst>
              <a:ext uri="{FF2B5EF4-FFF2-40B4-BE49-F238E27FC236}">
                <a16:creationId xmlns:a16="http://schemas.microsoft.com/office/drawing/2014/main" id="{F88C009D-77D6-E7C0-2EA9-0B792111E4CA}"/>
              </a:ext>
            </a:extLst>
          </p:cNvPr>
          <p:cNvSpPr/>
          <p:nvPr/>
        </p:nvSpPr>
        <p:spPr>
          <a:xfrm>
            <a:off x="307596" y="232666"/>
            <a:ext cx="11660468" cy="6392668"/>
          </a:xfrm>
          <a:prstGeom prst="rect">
            <a:avLst/>
          </a:prstGeom>
          <a:noFill/>
          <a:ln w="38100">
            <a:solidFill>
              <a:srgbClr val="FF0000"/>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9BD161CD-D512-4D6D-7291-D69F5DF9DADD}"/>
              </a:ext>
            </a:extLst>
          </p:cNvPr>
          <p:cNvSpPr/>
          <p:nvPr/>
        </p:nvSpPr>
        <p:spPr>
          <a:xfrm>
            <a:off x="658909" y="510913"/>
            <a:ext cx="10874180" cy="5836174"/>
          </a:xfrm>
          <a:prstGeom prst="rect">
            <a:avLst/>
          </a:prstGeom>
          <a:noFill/>
          <a:ln w="98425" cap="rnd" cmpd="dbl">
            <a:solidFill>
              <a:srgbClr val="FFFF00"/>
            </a:solidFill>
            <a:prstDash val="sysDot"/>
            <a:round/>
            <a:extLst>
              <a:ext uri="{C807C97D-BFC1-408E-A445-0C87EB9F89A2}">
                <ask:lineSketchStyleProps xmlns:ask="http://schemas.microsoft.com/office/drawing/2018/sketchyshapes" sd="1219033472">
                  <a:custGeom>
                    <a:avLst/>
                    <a:gdLst>
                      <a:gd name="connsiteX0" fmla="*/ 0 w 11576807"/>
                      <a:gd name="connsiteY0" fmla="*/ 0 h 6095544"/>
                      <a:gd name="connsiteX1" fmla="*/ 463072 w 11576807"/>
                      <a:gd name="connsiteY1" fmla="*/ 0 h 6095544"/>
                      <a:gd name="connsiteX2" fmla="*/ 694608 w 11576807"/>
                      <a:gd name="connsiteY2" fmla="*/ 0 h 6095544"/>
                      <a:gd name="connsiteX3" fmla="*/ 1504985 w 11576807"/>
                      <a:gd name="connsiteY3" fmla="*/ 0 h 6095544"/>
                      <a:gd name="connsiteX4" fmla="*/ 1968057 w 11576807"/>
                      <a:gd name="connsiteY4" fmla="*/ 0 h 6095544"/>
                      <a:gd name="connsiteX5" fmla="*/ 2431129 w 11576807"/>
                      <a:gd name="connsiteY5" fmla="*/ 0 h 6095544"/>
                      <a:gd name="connsiteX6" fmla="*/ 3241506 w 11576807"/>
                      <a:gd name="connsiteY6" fmla="*/ 0 h 6095544"/>
                      <a:gd name="connsiteX7" fmla="*/ 3588810 w 11576807"/>
                      <a:gd name="connsiteY7" fmla="*/ 0 h 6095544"/>
                      <a:gd name="connsiteX8" fmla="*/ 4399187 w 11576807"/>
                      <a:gd name="connsiteY8" fmla="*/ 0 h 6095544"/>
                      <a:gd name="connsiteX9" fmla="*/ 5209563 w 11576807"/>
                      <a:gd name="connsiteY9" fmla="*/ 0 h 6095544"/>
                      <a:gd name="connsiteX10" fmla="*/ 5788404 w 11576807"/>
                      <a:gd name="connsiteY10" fmla="*/ 0 h 6095544"/>
                      <a:gd name="connsiteX11" fmla="*/ 6598780 w 11576807"/>
                      <a:gd name="connsiteY11" fmla="*/ 0 h 6095544"/>
                      <a:gd name="connsiteX12" fmla="*/ 7061852 w 11576807"/>
                      <a:gd name="connsiteY12" fmla="*/ 0 h 6095544"/>
                      <a:gd name="connsiteX13" fmla="*/ 7524925 w 11576807"/>
                      <a:gd name="connsiteY13" fmla="*/ 0 h 6095544"/>
                      <a:gd name="connsiteX14" fmla="*/ 8219533 w 11576807"/>
                      <a:gd name="connsiteY14" fmla="*/ 0 h 6095544"/>
                      <a:gd name="connsiteX15" fmla="*/ 8682605 w 11576807"/>
                      <a:gd name="connsiteY15" fmla="*/ 0 h 6095544"/>
                      <a:gd name="connsiteX16" fmla="*/ 9492982 w 11576807"/>
                      <a:gd name="connsiteY16" fmla="*/ 0 h 6095544"/>
                      <a:gd name="connsiteX17" fmla="*/ 10303358 w 11576807"/>
                      <a:gd name="connsiteY17" fmla="*/ 0 h 6095544"/>
                      <a:gd name="connsiteX18" fmla="*/ 10882199 w 11576807"/>
                      <a:gd name="connsiteY18" fmla="*/ 0 h 6095544"/>
                      <a:gd name="connsiteX19" fmla="*/ 11576807 w 11576807"/>
                      <a:gd name="connsiteY19" fmla="*/ 0 h 6095544"/>
                      <a:gd name="connsiteX20" fmla="*/ 11576807 w 11576807"/>
                      <a:gd name="connsiteY20" fmla="*/ 371274 h 6095544"/>
                      <a:gd name="connsiteX21" fmla="*/ 11576807 w 11576807"/>
                      <a:gd name="connsiteY21" fmla="*/ 803504 h 6095544"/>
                      <a:gd name="connsiteX22" fmla="*/ 11576807 w 11576807"/>
                      <a:gd name="connsiteY22" fmla="*/ 1418599 h 6095544"/>
                      <a:gd name="connsiteX23" fmla="*/ 11576807 w 11576807"/>
                      <a:gd name="connsiteY23" fmla="*/ 1911784 h 6095544"/>
                      <a:gd name="connsiteX24" fmla="*/ 11576807 w 11576807"/>
                      <a:gd name="connsiteY24" fmla="*/ 2344014 h 6095544"/>
                      <a:gd name="connsiteX25" fmla="*/ 11576807 w 11576807"/>
                      <a:gd name="connsiteY25" fmla="*/ 2959110 h 6095544"/>
                      <a:gd name="connsiteX26" fmla="*/ 11576807 w 11576807"/>
                      <a:gd name="connsiteY26" fmla="*/ 3513250 h 6095544"/>
                      <a:gd name="connsiteX27" fmla="*/ 11576807 w 11576807"/>
                      <a:gd name="connsiteY27" fmla="*/ 4067390 h 6095544"/>
                      <a:gd name="connsiteX28" fmla="*/ 11576807 w 11576807"/>
                      <a:gd name="connsiteY28" fmla="*/ 4743442 h 6095544"/>
                      <a:gd name="connsiteX29" fmla="*/ 11576807 w 11576807"/>
                      <a:gd name="connsiteY29" fmla="*/ 5358537 h 6095544"/>
                      <a:gd name="connsiteX30" fmla="*/ 11576807 w 11576807"/>
                      <a:gd name="connsiteY30" fmla="*/ 6095544 h 6095544"/>
                      <a:gd name="connsiteX31" fmla="*/ 11113735 w 11576807"/>
                      <a:gd name="connsiteY31" fmla="*/ 6095544 h 6095544"/>
                      <a:gd name="connsiteX32" fmla="*/ 10882199 w 11576807"/>
                      <a:gd name="connsiteY32" fmla="*/ 6095544 h 6095544"/>
                      <a:gd name="connsiteX33" fmla="*/ 10187590 w 11576807"/>
                      <a:gd name="connsiteY33" fmla="*/ 6095544 h 6095544"/>
                      <a:gd name="connsiteX34" fmla="*/ 9840286 w 11576807"/>
                      <a:gd name="connsiteY34" fmla="*/ 6095544 h 6095544"/>
                      <a:gd name="connsiteX35" fmla="*/ 9608750 w 11576807"/>
                      <a:gd name="connsiteY35" fmla="*/ 6095544 h 6095544"/>
                      <a:gd name="connsiteX36" fmla="*/ 9261446 w 11576807"/>
                      <a:gd name="connsiteY36" fmla="*/ 6095544 h 6095544"/>
                      <a:gd name="connsiteX37" fmla="*/ 8566837 w 11576807"/>
                      <a:gd name="connsiteY37" fmla="*/ 6095544 h 6095544"/>
                      <a:gd name="connsiteX38" fmla="*/ 8219533 w 11576807"/>
                      <a:gd name="connsiteY38" fmla="*/ 6095544 h 6095544"/>
                      <a:gd name="connsiteX39" fmla="*/ 7987997 w 11576807"/>
                      <a:gd name="connsiteY39" fmla="*/ 6095544 h 6095544"/>
                      <a:gd name="connsiteX40" fmla="*/ 7640693 w 11576807"/>
                      <a:gd name="connsiteY40" fmla="*/ 6095544 h 6095544"/>
                      <a:gd name="connsiteX41" fmla="*/ 7177620 w 11576807"/>
                      <a:gd name="connsiteY41" fmla="*/ 6095544 h 6095544"/>
                      <a:gd name="connsiteX42" fmla="*/ 6598780 w 11576807"/>
                      <a:gd name="connsiteY42" fmla="*/ 6095544 h 6095544"/>
                      <a:gd name="connsiteX43" fmla="*/ 6251476 w 11576807"/>
                      <a:gd name="connsiteY43" fmla="*/ 6095544 h 6095544"/>
                      <a:gd name="connsiteX44" fmla="*/ 5441099 w 11576807"/>
                      <a:gd name="connsiteY44" fmla="*/ 6095544 h 6095544"/>
                      <a:gd name="connsiteX45" fmla="*/ 4862259 w 11576807"/>
                      <a:gd name="connsiteY45" fmla="*/ 6095544 h 6095544"/>
                      <a:gd name="connsiteX46" fmla="*/ 4051882 w 11576807"/>
                      <a:gd name="connsiteY46" fmla="*/ 6095544 h 6095544"/>
                      <a:gd name="connsiteX47" fmla="*/ 3357274 w 11576807"/>
                      <a:gd name="connsiteY47" fmla="*/ 6095544 h 6095544"/>
                      <a:gd name="connsiteX48" fmla="*/ 2894202 w 11576807"/>
                      <a:gd name="connsiteY48" fmla="*/ 6095544 h 6095544"/>
                      <a:gd name="connsiteX49" fmla="*/ 2199593 w 11576807"/>
                      <a:gd name="connsiteY49" fmla="*/ 6095544 h 6095544"/>
                      <a:gd name="connsiteX50" fmla="*/ 1852289 w 11576807"/>
                      <a:gd name="connsiteY50" fmla="*/ 6095544 h 6095544"/>
                      <a:gd name="connsiteX51" fmla="*/ 1273449 w 11576807"/>
                      <a:gd name="connsiteY51" fmla="*/ 6095544 h 6095544"/>
                      <a:gd name="connsiteX52" fmla="*/ 1041913 w 11576807"/>
                      <a:gd name="connsiteY52" fmla="*/ 6095544 h 6095544"/>
                      <a:gd name="connsiteX53" fmla="*/ 0 w 11576807"/>
                      <a:gd name="connsiteY53" fmla="*/ 6095544 h 6095544"/>
                      <a:gd name="connsiteX54" fmla="*/ 0 w 11576807"/>
                      <a:gd name="connsiteY54" fmla="*/ 5541404 h 6095544"/>
                      <a:gd name="connsiteX55" fmla="*/ 0 w 11576807"/>
                      <a:gd name="connsiteY55" fmla="*/ 4926308 h 6095544"/>
                      <a:gd name="connsiteX56" fmla="*/ 0 w 11576807"/>
                      <a:gd name="connsiteY56" fmla="*/ 4311212 h 6095544"/>
                      <a:gd name="connsiteX57" fmla="*/ 0 w 11576807"/>
                      <a:gd name="connsiteY57" fmla="*/ 3878983 h 6095544"/>
                      <a:gd name="connsiteX58" fmla="*/ 0 w 11576807"/>
                      <a:gd name="connsiteY58" fmla="*/ 3202931 h 6095544"/>
                      <a:gd name="connsiteX59" fmla="*/ 0 w 11576807"/>
                      <a:gd name="connsiteY59" fmla="*/ 2648791 h 6095544"/>
                      <a:gd name="connsiteX60" fmla="*/ 0 w 11576807"/>
                      <a:gd name="connsiteY60" fmla="*/ 2277517 h 6095544"/>
                      <a:gd name="connsiteX61" fmla="*/ 0 w 11576807"/>
                      <a:gd name="connsiteY61" fmla="*/ 1723377 h 6095544"/>
                      <a:gd name="connsiteX62" fmla="*/ 0 w 11576807"/>
                      <a:gd name="connsiteY62" fmla="*/ 1230192 h 6095544"/>
                      <a:gd name="connsiteX63" fmla="*/ 0 w 11576807"/>
                      <a:gd name="connsiteY63" fmla="*/ 737007 h 6095544"/>
                      <a:gd name="connsiteX64" fmla="*/ 0 w 11576807"/>
                      <a:gd name="connsiteY64" fmla="*/ 0 h 609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1576807" h="6095544" extrusionOk="0">
                        <a:moveTo>
                          <a:pt x="0" y="0"/>
                        </a:moveTo>
                        <a:cubicBezTo>
                          <a:pt x="177389" y="-34598"/>
                          <a:pt x="268181" y="23336"/>
                          <a:pt x="463072" y="0"/>
                        </a:cubicBezTo>
                        <a:cubicBezTo>
                          <a:pt x="657963" y="-23336"/>
                          <a:pt x="642639" y="19667"/>
                          <a:pt x="694608" y="0"/>
                        </a:cubicBezTo>
                        <a:cubicBezTo>
                          <a:pt x="746577" y="-19667"/>
                          <a:pt x="1168823" y="31847"/>
                          <a:pt x="1504985" y="0"/>
                        </a:cubicBezTo>
                        <a:cubicBezTo>
                          <a:pt x="1841147" y="-31847"/>
                          <a:pt x="1793374" y="20634"/>
                          <a:pt x="1968057" y="0"/>
                        </a:cubicBezTo>
                        <a:cubicBezTo>
                          <a:pt x="2142740" y="-20634"/>
                          <a:pt x="2218158" y="37414"/>
                          <a:pt x="2431129" y="0"/>
                        </a:cubicBezTo>
                        <a:cubicBezTo>
                          <a:pt x="2644100" y="-37414"/>
                          <a:pt x="2948592" y="84486"/>
                          <a:pt x="3241506" y="0"/>
                        </a:cubicBezTo>
                        <a:cubicBezTo>
                          <a:pt x="3534420" y="-84486"/>
                          <a:pt x="3518085" y="34411"/>
                          <a:pt x="3588810" y="0"/>
                        </a:cubicBezTo>
                        <a:cubicBezTo>
                          <a:pt x="3659535" y="-34411"/>
                          <a:pt x="4145390" y="33304"/>
                          <a:pt x="4399187" y="0"/>
                        </a:cubicBezTo>
                        <a:cubicBezTo>
                          <a:pt x="4652984" y="-33304"/>
                          <a:pt x="4861148" y="41027"/>
                          <a:pt x="5209563" y="0"/>
                        </a:cubicBezTo>
                        <a:cubicBezTo>
                          <a:pt x="5557978" y="-41027"/>
                          <a:pt x="5655551" y="7884"/>
                          <a:pt x="5788404" y="0"/>
                        </a:cubicBezTo>
                        <a:cubicBezTo>
                          <a:pt x="5921257" y="-7884"/>
                          <a:pt x="6307212" y="80902"/>
                          <a:pt x="6598780" y="0"/>
                        </a:cubicBezTo>
                        <a:cubicBezTo>
                          <a:pt x="6890348" y="-80902"/>
                          <a:pt x="6848008" y="48238"/>
                          <a:pt x="7061852" y="0"/>
                        </a:cubicBezTo>
                        <a:cubicBezTo>
                          <a:pt x="7275696" y="-48238"/>
                          <a:pt x="7329979" y="5612"/>
                          <a:pt x="7524925" y="0"/>
                        </a:cubicBezTo>
                        <a:cubicBezTo>
                          <a:pt x="7719871" y="-5612"/>
                          <a:pt x="7908734" y="69683"/>
                          <a:pt x="8219533" y="0"/>
                        </a:cubicBezTo>
                        <a:cubicBezTo>
                          <a:pt x="8530332" y="-69683"/>
                          <a:pt x="8564646" y="30085"/>
                          <a:pt x="8682605" y="0"/>
                        </a:cubicBezTo>
                        <a:cubicBezTo>
                          <a:pt x="8800564" y="-30085"/>
                          <a:pt x="9236272" y="76137"/>
                          <a:pt x="9492982" y="0"/>
                        </a:cubicBezTo>
                        <a:cubicBezTo>
                          <a:pt x="9749692" y="-76137"/>
                          <a:pt x="9937230" y="58333"/>
                          <a:pt x="10303358" y="0"/>
                        </a:cubicBezTo>
                        <a:cubicBezTo>
                          <a:pt x="10669486" y="-58333"/>
                          <a:pt x="10639632" y="57081"/>
                          <a:pt x="10882199" y="0"/>
                        </a:cubicBezTo>
                        <a:cubicBezTo>
                          <a:pt x="11124766" y="-57081"/>
                          <a:pt x="11414557" y="41696"/>
                          <a:pt x="11576807" y="0"/>
                        </a:cubicBezTo>
                        <a:cubicBezTo>
                          <a:pt x="11606287" y="133953"/>
                          <a:pt x="11557651" y="259529"/>
                          <a:pt x="11576807" y="371274"/>
                        </a:cubicBezTo>
                        <a:cubicBezTo>
                          <a:pt x="11595963" y="483019"/>
                          <a:pt x="11556541" y="676332"/>
                          <a:pt x="11576807" y="803504"/>
                        </a:cubicBezTo>
                        <a:cubicBezTo>
                          <a:pt x="11597073" y="930676"/>
                          <a:pt x="11573157" y="1160991"/>
                          <a:pt x="11576807" y="1418599"/>
                        </a:cubicBezTo>
                        <a:cubicBezTo>
                          <a:pt x="11580457" y="1676207"/>
                          <a:pt x="11533422" y="1669346"/>
                          <a:pt x="11576807" y="1911784"/>
                        </a:cubicBezTo>
                        <a:cubicBezTo>
                          <a:pt x="11620192" y="2154223"/>
                          <a:pt x="11566330" y="2169462"/>
                          <a:pt x="11576807" y="2344014"/>
                        </a:cubicBezTo>
                        <a:cubicBezTo>
                          <a:pt x="11587284" y="2518566"/>
                          <a:pt x="11506131" y="2782421"/>
                          <a:pt x="11576807" y="2959110"/>
                        </a:cubicBezTo>
                        <a:cubicBezTo>
                          <a:pt x="11647483" y="3135799"/>
                          <a:pt x="11529232" y="3317636"/>
                          <a:pt x="11576807" y="3513250"/>
                        </a:cubicBezTo>
                        <a:cubicBezTo>
                          <a:pt x="11624382" y="3708864"/>
                          <a:pt x="11558173" y="3799967"/>
                          <a:pt x="11576807" y="4067390"/>
                        </a:cubicBezTo>
                        <a:cubicBezTo>
                          <a:pt x="11595441" y="4334813"/>
                          <a:pt x="11502368" y="4434393"/>
                          <a:pt x="11576807" y="4743442"/>
                        </a:cubicBezTo>
                        <a:cubicBezTo>
                          <a:pt x="11651246" y="5052491"/>
                          <a:pt x="11564024" y="5217521"/>
                          <a:pt x="11576807" y="5358537"/>
                        </a:cubicBezTo>
                        <a:cubicBezTo>
                          <a:pt x="11589590" y="5499554"/>
                          <a:pt x="11568957" y="5903076"/>
                          <a:pt x="11576807" y="6095544"/>
                        </a:cubicBezTo>
                        <a:cubicBezTo>
                          <a:pt x="11404186" y="6134974"/>
                          <a:pt x="11305296" y="6083314"/>
                          <a:pt x="11113735" y="6095544"/>
                        </a:cubicBezTo>
                        <a:cubicBezTo>
                          <a:pt x="10922174" y="6107774"/>
                          <a:pt x="10968840" y="6069404"/>
                          <a:pt x="10882199" y="6095544"/>
                        </a:cubicBezTo>
                        <a:cubicBezTo>
                          <a:pt x="10795558" y="6121684"/>
                          <a:pt x="10396636" y="6093357"/>
                          <a:pt x="10187590" y="6095544"/>
                        </a:cubicBezTo>
                        <a:cubicBezTo>
                          <a:pt x="9978544" y="6097731"/>
                          <a:pt x="9938178" y="6059519"/>
                          <a:pt x="9840286" y="6095544"/>
                        </a:cubicBezTo>
                        <a:cubicBezTo>
                          <a:pt x="9742394" y="6131569"/>
                          <a:pt x="9684808" y="6075301"/>
                          <a:pt x="9608750" y="6095544"/>
                        </a:cubicBezTo>
                        <a:cubicBezTo>
                          <a:pt x="9532692" y="6115787"/>
                          <a:pt x="9379507" y="6085536"/>
                          <a:pt x="9261446" y="6095544"/>
                        </a:cubicBezTo>
                        <a:cubicBezTo>
                          <a:pt x="9143385" y="6105552"/>
                          <a:pt x="8849798" y="6075022"/>
                          <a:pt x="8566837" y="6095544"/>
                        </a:cubicBezTo>
                        <a:cubicBezTo>
                          <a:pt x="8283876" y="6116066"/>
                          <a:pt x="8304500" y="6088114"/>
                          <a:pt x="8219533" y="6095544"/>
                        </a:cubicBezTo>
                        <a:cubicBezTo>
                          <a:pt x="8134566" y="6102974"/>
                          <a:pt x="8075571" y="6089933"/>
                          <a:pt x="7987997" y="6095544"/>
                        </a:cubicBezTo>
                        <a:cubicBezTo>
                          <a:pt x="7900423" y="6101155"/>
                          <a:pt x="7777571" y="6084392"/>
                          <a:pt x="7640693" y="6095544"/>
                        </a:cubicBezTo>
                        <a:cubicBezTo>
                          <a:pt x="7503815" y="6106696"/>
                          <a:pt x="7359324" y="6071663"/>
                          <a:pt x="7177620" y="6095544"/>
                        </a:cubicBezTo>
                        <a:cubicBezTo>
                          <a:pt x="6995916" y="6119425"/>
                          <a:pt x="6864093" y="6028872"/>
                          <a:pt x="6598780" y="6095544"/>
                        </a:cubicBezTo>
                        <a:cubicBezTo>
                          <a:pt x="6333467" y="6162216"/>
                          <a:pt x="6352140" y="6075681"/>
                          <a:pt x="6251476" y="6095544"/>
                        </a:cubicBezTo>
                        <a:cubicBezTo>
                          <a:pt x="6150812" y="6115407"/>
                          <a:pt x="5686945" y="6075657"/>
                          <a:pt x="5441099" y="6095544"/>
                        </a:cubicBezTo>
                        <a:cubicBezTo>
                          <a:pt x="5195253" y="6115431"/>
                          <a:pt x="5014264" y="6073388"/>
                          <a:pt x="4862259" y="6095544"/>
                        </a:cubicBezTo>
                        <a:cubicBezTo>
                          <a:pt x="4710254" y="6117700"/>
                          <a:pt x="4354315" y="6045225"/>
                          <a:pt x="4051882" y="6095544"/>
                        </a:cubicBezTo>
                        <a:cubicBezTo>
                          <a:pt x="3749449" y="6145863"/>
                          <a:pt x="3668220" y="6068355"/>
                          <a:pt x="3357274" y="6095544"/>
                        </a:cubicBezTo>
                        <a:cubicBezTo>
                          <a:pt x="3046328" y="6122733"/>
                          <a:pt x="3038691" y="6062372"/>
                          <a:pt x="2894202" y="6095544"/>
                        </a:cubicBezTo>
                        <a:cubicBezTo>
                          <a:pt x="2749713" y="6128716"/>
                          <a:pt x="2489709" y="6024638"/>
                          <a:pt x="2199593" y="6095544"/>
                        </a:cubicBezTo>
                        <a:cubicBezTo>
                          <a:pt x="1909477" y="6166450"/>
                          <a:pt x="1948630" y="6087804"/>
                          <a:pt x="1852289" y="6095544"/>
                        </a:cubicBezTo>
                        <a:cubicBezTo>
                          <a:pt x="1755948" y="6103284"/>
                          <a:pt x="1390526" y="6074870"/>
                          <a:pt x="1273449" y="6095544"/>
                        </a:cubicBezTo>
                        <a:cubicBezTo>
                          <a:pt x="1156372" y="6116218"/>
                          <a:pt x="1134871" y="6091903"/>
                          <a:pt x="1041913" y="6095544"/>
                        </a:cubicBezTo>
                        <a:cubicBezTo>
                          <a:pt x="948955" y="6099185"/>
                          <a:pt x="246047" y="5998846"/>
                          <a:pt x="0" y="6095544"/>
                        </a:cubicBezTo>
                        <a:cubicBezTo>
                          <a:pt x="-18518" y="5966604"/>
                          <a:pt x="10441" y="5781024"/>
                          <a:pt x="0" y="5541404"/>
                        </a:cubicBezTo>
                        <a:cubicBezTo>
                          <a:pt x="-10441" y="5301784"/>
                          <a:pt x="22311" y="5119208"/>
                          <a:pt x="0" y="4926308"/>
                        </a:cubicBezTo>
                        <a:cubicBezTo>
                          <a:pt x="-22311" y="4733408"/>
                          <a:pt x="20908" y="4498397"/>
                          <a:pt x="0" y="4311212"/>
                        </a:cubicBezTo>
                        <a:cubicBezTo>
                          <a:pt x="-20908" y="4124027"/>
                          <a:pt x="17057" y="4017121"/>
                          <a:pt x="0" y="3878983"/>
                        </a:cubicBezTo>
                        <a:cubicBezTo>
                          <a:pt x="-17057" y="3740845"/>
                          <a:pt x="4335" y="3358085"/>
                          <a:pt x="0" y="3202931"/>
                        </a:cubicBezTo>
                        <a:cubicBezTo>
                          <a:pt x="-4335" y="3047777"/>
                          <a:pt x="58477" y="2828312"/>
                          <a:pt x="0" y="2648791"/>
                        </a:cubicBezTo>
                        <a:cubicBezTo>
                          <a:pt x="-58477" y="2469270"/>
                          <a:pt x="21077" y="2354777"/>
                          <a:pt x="0" y="2277517"/>
                        </a:cubicBezTo>
                        <a:cubicBezTo>
                          <a:pt x="-21077" y="2200257"/>
                          <a:pt x="51849" y="1934864"/>
                          <a:pt x="0" y="1723377"/>
                        </a:cubicBezTo>
                        <a:cubicBezTo>
                          <a:pt x="-51849" y="1511890"/>
                          <a:pt x="1210" y="1329563"/>
                          <a:pt x="0" y="1230192"/>
                        </a:cubicBezTo>
                        <a:cubicBezTo>
                          <a:pt x="-1210" y="1130821"/>
                          <a:pt x="29090" y="887117"/>
                          <a:pt x="0" y="737007"/>
                        </a:cubicBezTo>
                        <a:cubicBezTo>
                          <a:pt x="-29090" y="586897"/>
                          <a:pt x="36937" y="17318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a:extLst>
              <a:ext uri="{FF2B5EF4-FFF2-40B4-BE49-F238E27FC236}">
                <a16:creationId xmlns:a16="http://schemas.microsoft.com/office/drawing/2014/main" id="{5A9507B2-DD7B-931C-BE55-5840FE9A43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26256" y="5959251"/>
            <a:ext cx="558146" cy="558146"/>
          </a:xfrm>
          <a:prstGeom prst="rect">
            <a:avLst/>
          </a:prstGeom>
        </p:spPr>
      </p:pic>
      <p:sp>
        <p:nvSpPr>
          <p:cNvPr id="18" name="Rectangle 17">
            <a:extLst>
              <a:ext uri="{FF2B5EF4-FFF2-40B4-BE49-F238E27FC236}">
                <a16:creationId xmlns:a16="http://schemas.microsoft.com/office/drawing/2014/main" id="{E17933CE-45E9-61D2-82EA-92320216EC2A}"/>
              </a:ext>
            </a:extLst>
          </p:cNvPr>
          <p:cNvSpPr/>
          <p:nvPr/>
        </p:nvSpPr>
        <p:spPr>
          <a:xfrm>
            <a:off x="553672" y="6107463"/>
            <a:ext cx="7642372" cy="4353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2" descr="8 Things You Didn't Know About Pac-Man – Found Item Clothing">
            <a:extLst>
              <a:ext uri="{FF2B5EF4-FFF2-40B4-BE49-F238E27FC236}">
                <a16:creationId xmlns:a16="http://schemas.microsoft.com/office/drawing/2014/main" id="{35405178-CAB8-007F-AC0E-5DF11F253F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8653" y="6107463"/>
            <a:ext cx="432458" cy="479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5312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38329-F5C0-F08C-CB0E-69686361465A}"/>
              </a:ext>
            </a:extLst>
          </p:cNvPr>
          <p:cNvSpPr>
            <a:spLocks noGrp="1"/>
          </p:cNvSpPr>
          <p:nvPr>
            <p:ph type="title"/>
          </p:nvPr>
        </p:nvSpPr>
        <p:spPr/>
        <p:txBody>
          <a:bodyPr/>
          <a:lstStyle/>
          <a:p>
            <a:r>
              <a:rPr lang="en-GB" dirty="0"/>
              <a:t>Ghost </a:t>
            </a:r>
            <a:r>
              <a:rPr lang="en-GB" dirty="0" err="1"/>
              <a:t>A.i</a:t>
            </a:r>
            <a:endParaRPr lang="en-GB" dirty="0"/>
          </a:p>
        </p:txBody>
      </p:sp>
      <p:sp>
        <p:nvSpPr>
          <p:cNvPr id="3" name="Content Placeholder 2">
            <a:extLst>
              <a:ext uri="{FF2B5EF4-FFF2-40B4-BE49-F238E27FC236}">
                <a16:creationId xmlns:a16="http://schemas.microsoft.com/office/drawing/2014/main" id="{5E290E76-DFBA-6DEF-D7B9-A5A56357BBFA}"/>
              </a:ext>
            </a:extLst>
          </p:cNvPr>
          <p:cNvSpPr>
            <a:spLocks noGrp="1"/>
          </p:cNvSpPr>
          <p:nvPr>
            <p:ph idx="1"/>
          </p:nvPr>
        </p:nvSpPr>
        <p:spPr/>
        <p:txBody>
          <a:bodyPr>
            <a:normAutofit fontScale="92500" lnSpcReduction="10000"/>
          </a:bodyPr>
          <a:lstStyle/>
          <a:p>
            <a:r>
              <a:rPr lang="en-GB" dirty="0"/>
              <a:t>Each Ghost has four different A.Is</a:t>
            </a:r>
          </a:p>
          <a:p>
            <a:r>
              <a:rPr lang="en-GB" dirty="0"/>
              <a:t>Uses State Machines to determine which colour a ghost belongs to</a:t>
            </a:r>
          </a:p>
          <a:p>
            <a:r>
              <a:rPr lang="en-GB" dirty="0"/>
              <a:t>This is used to determine what A.I Method a ghost will use </a:t>
            </a:r>
          </a:p>
          <a:p>
            <a:r>
              <a:rPr lang="en-GB" dirty="0"/>
              <a:t>Red will target PacMan and chase him endlessly</a:t>
            </a:r>
          </a:p>
          <a:p>
            <a:r>
              <a:rPr lang="en-GB" dirty="0"/>
              <a:t>Pink will target the position that is four blocks ahead of PacMan</a:t>
            </a:r>
          </a:p>
          <a:p>
            <a:r>
              <a:rPr lang="en-GB" dirty="0"/>
              <a:t>Orange will only chase PacMan if he is 8 blocks away from him otherwise it will target its scatter waypoint</a:t>
            </a:r>
          </a:p>
          <a:p>
            <a:r>
              <a:rPr lang="en-GB" dirty="0"/>
              <a:t>Blue’s A.I is much more random than others, it will try to ambush PacMan </a:t>
            </a:r>
          </a:p>
          <a:p>
            <a:r>
              <a:rPr lang="en-GB" dirty="0"/>
              <a:t>These Methods are then called by Ghost Direction Decision to determine what ghost goes where</a:t>
            </a:r>
          </a:p>
          <a:p>
            <a:endParaRPr lang="en-GB" dirty="0"/>
          </a:p>
          <a:p>
            <a:endParaRPr lang="en-GB" dirty="0"/>
          </a:p>
        </p:txBody>
      </p:sp>
      <p:sp>
        <p:nvSpPr>
          <p:cNvPr id="4" name="Rectangle 3">
            <a:extLst>
              <a:ext uri="{FF2B5EF4-FFF2-40B4-BE49-F238E27FC236}">
                <a16:creationId xmlns:a16="http://schemas.microsoft.com/office/drawing/2014/main" id="{639DB505-7E90-C387-301C-32E52DE7B384}"/>
              </a:ext>
            </a:extLst>
          </p:cNvPr>
          <p:cNvSpPr/>
          <p:nvPr/>
        </p:nvSpPr>
        <p:spPr>
          <a:xfrm>
            <a:off x="307596" y="232666"/>
            <a:ext cx="11660468" cy="6392668"/>
          </a:xfrm>
          <a:prstGeom prst="rect">
            <a:avLst/>
          </a:prstGeom>
          <a:noFill/>
          <a:ln w="38100">
            <a:solidFill>
              <a:srgbClr val="FF0000"/>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DC2F5488-0ECE-9C06-3BC7-DF0197D5E857}"/>
              </a:ext>
            </a:extLst>
          </p:cNvPr>
          <p:cNvSpPr/>
          <p:nvPr/>
        </p:nvSpPr>
        <p:spPr>
          <a:xfrm>
            <a:off x="658909" y="510913"/>
            <a:ext cx="10874180" cy="5836174"/>
          </a:xfrm>
          <a:prstGeom prst="rect">
            <a:avLst/>
          </a:prstGeom>
          <a:noFill/>
          <a:ln w="98425" cap="rnd" cmpd="dbl">
            <a:solidFill>
              <a:srgbClr val="FFFF00"/>
            </a:solidFill>
            <a:prstDash val="sysDot"/>
            <a:round/>
            <a:extLst>
              <a:ext uri="{C807C97D-BFC1-408E-A445-0C87EB9F89A2}">
                <ask:lineSketchStyleProps xmlns:ask="http://schemas.microsoft.com/office/drawing/2018/sketchyshapes" sd="1219033472">
                  <a:custGeom>
                    <a:avLst/>
                    <a:gdLst>
                      <a:gd name="connsiteX0" fmla="*/ 0 w 11576807"/>
                      <a:gd name="connsiteY0" fmla="*/ 0 h 6095544"/>
                      <a:gd name="connsiteX1" fmla="*/ 463072 w 11576807"/>
                      <a:gd name="connsiteY1" fmla="*/ 0 h 6095544"/>
                      <a:gd name="connsiteX2" fmla="*/ 694608 w 11576807"/>
                      <a:gd name="connsiteY2" fmla="*/ 0 h 6095544"/>
                      <a:gd name="connsiteX3" fmla="*/ 1504985 w 11576807"/>
                      <a:gd name="connsiteY3" fmla="*/ 0 h 6095544"/>
                      <a:gd name="connsiteX4" fmla="*/ 1968057 w 11576807"/>
                      <a:gd name="connsiteY4" fmla="*/ 0 h 6095544"/>
                      <a:gd name="connsiteX5" fmla="*/ 2431129 w 11576807"/>
                      <a:gd name="connsiteY5" fmla="*/ 0 h 6095544"/>
                      <a:gd name="connsiteX6" fmla="*/ 3241506 w 11576807"/>
                      <a:gd name="connsiteY6" fmla="*/ 0 h 6095544"/>
                      <a:gd name="connsiteX7" fmla="*/ 3588810 w 11576807"/>
                      <a:gd name="connsiteY7" fmla="*/ 0 h 6095544"/>
                      <a:gd name="connsiteX8" fmla="*/ 4399187 w 11576807"/>
                      <a:gd name="connsiteY8" fmla="*/ 0 h 6095544"/>
                      <a:gd name="connsiteX9" fmla="*/ 5209563 w 11576807"/>
                      <a:gd name="connsiteY9" fmla="*/ 0 h 6095544"/>
                      <a:gd name="connsiteX10" fmla="*/ 5788404 w 11576807"/>
                      <a:gd name="connsiteY10" fmla="*/ 0 h 6095544"/>
                      <a:gd name="connsiteX11" fmla="*/ 6598780 w 11576807"/>
                      <a:gd name="connsiteY11" fmla="*/ 0 h 6095544"/>
                      <a:gd name="connsiteX12" fmla="*/ 7061852 w 11576807"/>
                      <a:gd name="connsiteY12" fmla="*/ 0 h 6095544"/>
                      <a:gd name="connsiteX13" fmla="*/ 7524925 w 11576807"/>
                      <a:gd name="connsiteY13" fmla="*/ 0 h 6095544"/>
                      <a:gd name="connsiteX14" fmla="*/ 8219533 w 11576807"/>
                      <a:gd name="connsiteY14" fmla="*/ 0 h 6095544"/>
                      <a:gd name="connsiteX15" fmla="*/ 8682605 w 11576807"/>
                      <a:gd name="connsiteY15" fmla="*/ 0 h 6095544"/>
                      <a:gd name="connsiteX16" fmla="*/ 9492982 w 11576807"/>
                      <a:gd name="connsiteY16" fmla="*/ 0 h 6095544"/>
                      <a:gd name="connsiteX17" fmla="*/ 10303358 w 11576807"/>
                      <a:gd name="connsiteY17" fmla="*/ 0 h 6095544"/>
                      <a:gd name="connsiteX18" fmla="*/ 10882199 w 11576807"/>
                      <a:gd name="connsiteY18" fmla="*/ 0 h 6095544"/>
                      <a:gd name="connsiteX19" fmla="*/ 11576807 w 11576807"/>
                      <a:gd name="connsiteY19" fmla="*/ 0 h 6095544"/>
                      <a:gd name="connsiteX20" fmla="*/ 11576807 w 11576807"/>
                      <a:gd name="connsiteY20" fmla="*/ 371274 h 6095544"/>
                      <a:gd name="connsiteX21" fmla="*/ 11576807 w 11576807"/>
                      <a:gd name="connsiteY21" fmla="*/ 803504 h 6095544"/>
                      <a:gd name="connsiteX22" fmla="*/ 11576807 w 11576807"/>
                      <a:gd name="connsiteY22" fmla="*/ 1418599 h 6095544"/>
                      <a:gd name="connsiteX23" fmla="*/ 11576807 w 11576807"/>
                      <a:gd name="connsiteY23" fmla="*/ 1911784 h 6095544"/>
                      <a:gd name="connsiteX24" fmla="*/ 11576807 w 11576807"/>
                      <a:gd name="connsiteY24" fmla="*/ 2344014 h 6095544"/>
                      <a:gd name="connsiteX25" fmla="*/ 11576807 w 11576807"/>
                      <a:gd name="connsiteY25" fmla="*/ 2959110 h 6095544"/>
                      <a:gd name="connsiteX26" fmla="*/ 11576807 w 11576807"/>
                      <a:gd name="connsiteY26" fmla="*/ 3513250 h 6095544"/>
                      <a:gd name="connsiteX27" fmla="*/ 11576807 w 11576807"/>
                      <a:gd name="connsiteY27" fmla="*/ 4067390 h 6095544"/>
                      <a:gd name="connsiteX28" fmla="*/ 11576807 w 11576807"/>
                      <a:gd name="connsiteY28" fmla="*/ 4743442 h 6095544"/>
                      <a:gd name="connsiteX29" fmla="*/ 11576807 w 11576807"/>
                      <a:gd name="connsiteY29" fmla="*/ 5358537 h 6095544"/>
                      <a:gd name="connsiteX30" fmla="*/ 11576807 w 11576807"/>
                      <a:gd name="connsiteY30" fmla="*/ 6095544 h 6095544"/>
                      <a:gd name="connsiteX31" fmla="*/ 11113735 w 11576807"/>
                      <a:gd name="connsiteY31" fmla="*/ 6095544 h 6095544"/>
                      <a:gd name="connsiteX32" fmla="*/ 10882199 w 11576807"/>
                      <a:gd name="connsiteY32" fmla="*/ 6095544 h 6095544"/>
                      <a:gd name="connsiteX33" fmla="*/ 10187590 w 11576807"/>
                      <a:gd name="connsiteY33" fmla="*/ 6095544 h 6095544"/>
                      <a:gd name="connsiteX34" fmla="*/ 9840286 w 11576807"/>
                      <a:gd name="connsiteY34" fmla="*/ 6095544 h 6095544"/>
                      <a:gd name="connsiteX35" fmla="*/ 9608750 w 11576807"/>
                      <a:gd name="connsiteY35" fmla="*/ 6095544 h 6095544"/>
                      <a:gd name="connsiteX36" fmla="*/ 9261446 w 11576807"/>
                      <a:gd name="connsiteY36" fmla="*/ 6095544 h 6095544"/>
                      <a:gd name="connsiteX37" fmla="*/ 8566837 w 11576807"/>
                      <a:gd name="connsiteY37" fmla="*/ 6095544 h 6095544"/>
                      <a:gd name="connsiteX38" fmla="*/ 8219533 w 11576807"/>
                      <a:gd name="connsiteY38" fmla="*/ 6095544 h 6095544"/>
                      <a:gd name="connsiteX39" fmla="*/ 7987997 w 11576807"/>
                      <a:gd name="connsiteY39" fmla="*/ 6095544 h 6095544"/>
                      <a:gd name="connsiteX40" fmla="*/ 7640693 w 11576807"/>
                      <a:gd name="connsiteY40" fmla="*/ 6095544 h 6095544"/>
                      <a:gd name="connsiteX41" fmla="*/ 7177620 w 11576807"/>
                      <a:gd name="connsiteY41" fmla="*/ 6095544 h 6095544"/>
                      <a:gd name="connsiteX42" fmla="*/ 6598780 w 11576807"/>
                      <a:gd name="connsiteY42" fmla="*/ 6095544 h 6095544"/>
                      <a:gd name="connsiteX43" fmla="*/ 6251476 w 11576807"/>
                      <a:gd name="connsiteY43" fmla="*/ 6095544 h 6095544"/>
                      <a:gd name="connsiteX44" fmla="*/ 5441099 w 11576807"/>
                      <a:gd name="connsiteY44" fmla="*/ 6095544 h 6095544"/>
                      <a:gd name="connsiteX45" fmla="*/ 4862259 w 11576807"/>
                      <a:gd name="connsiteY45" fmla="*/ 6095544 h 6095544"/>
                      <a:gd name="connsiteX46" fmla="*/ 4051882 w 11576807"/>
                      <a:gd name="connsiteY46" fmla="*/ 6095544 h 6095544"/>
                      <a:gd name="connsiteX47" fmla="*/ 3357274 w 11576807"/>
                      <a:gd name="connsiteY47" fmla="*/ 6095544 h 6095544"/>
                      <a:gd name="connsiteX48" fmla="*/ 2894202 w 11576807"/>
                      <a:gd name="connsiteY48" fmla="*/ 6095544 h 6095544"/>
                      <a:gd name="connsiteX49" fmla="*/ 2199593 w 11576807"/>
                      <a:gd name="connsiteY49" fmla="*/ 6095544 h 6095544"/>
                      <a:gd name="connsiteX50" fmla="*/ 1852289 w 11576807"/>
                      <a:gd name="connsiteY50" fmla="*/ 6095544 h 6095544"/>
                      <a:gd name="connsiteX51" fmla="*/ 1273449 w 11576807"/>
                      <a:gd name="connsiteY51" fmla="*/ 6095544 h 6095544"/>
                      <a:gd name="connsiteX52" fmla="*/ 1041913 w 11576807"/>
                      <a:gd name="connsiteY52" fmla="*/ 6095544 h 6095544"/>
                      <a:gd name="connsiteX53" fmla="*/ 0 w 11576807"/>
                      <a:gd name="connsiteY53" fmla="*/ 6095544 h 6095544"/>
                      <a:gd name="connsiteX54" fmla="*/ 0 w 11576807"/>
                      <a:gd name="connsiteY54" fmla="*/ 5541404 h 6095544"/>
                      <a:gd name="connsiteX55" fmla="*/ 0 w 11576807"/>
                      <a:gd name="connsiteY55" fmla="*/ 4926308 h 6095544"/>
                      <a:gd name="connsiteX56" fmla="*/ 0 w 11576807"/>
                      <a:gd name="connsiteY56" fmla="*/ 4311212 h 6095544"/>
                      <a:gd name="connsiteX57" fmla="*/ 0 w 11576807"/>
                      <a:gd name="connsiteY57" fmla="*/ 3878983 h 6095544"/>
                      <a:gd name="connsiteX58" fmla="*/ 0 w 11576807"/>
                      <a:gd name="connsiteY58" fmla="*/ 3202931 h 6095544"/>
                      <a:gd name="connsiteX59" fmla="*/ 0 w 11576807"/>
                      <a:gd name="connsiteY59" fmla="*/ 2648791 h 6095544"/>
                      <a:gd name="connsiteX60" fmla="*/ 0 w 11576807"/>
                      <a:gd name="connsiteY60" fmla="*/ 2277517 h 6095544"/>
                      <a:gd name="connsiteX61" fmla="*/ 0 w 11576807"/>
                      <a:gd name="connsiteY61" fmla="*/ 1723377 h 6095544"/>
                      <a:gd name="connsiteX62" fmla="*/ 0 w 11576807"/>
                      <a:gd name="connsiteY62" fmla="*/ 1230192 h 6095544"/>
                      <a:gd name="connsiteX63" fmla="*/ 0 w 11576807"/>
                      <a:gd name="connsiteY63" fmla="*/ 737007 h 6095544"/>
                      <a:gd name="connsiteX64" fmla="*/ 0 w 11576807"/>
                      <a:gd name="connsiteY64" fmla="*/ 0 h 609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1576807" h="6095544" extrusionOk="0">
                        <a:moveTo>
                          <a:pt x="0" y="0"/>
                        </a:moveTo>
                        <a:cubicBezTo>
                          <a:pt x="177389" y="-34598"/>
                          <a:pt x="268181" y="23336"/>
                          <a:pt x="463072" y="0"/>
                        </a:cubicBezTo>
                        <a:cubicBezTo>
                          <a:pt x="657963" y="-23336"/>
                          <a:pt x="642639" y="19667"/>
                          <a:pt x="694608" y="0"/>
                        </a:cubicBezTo>
                        <a:cubicBezTo>
                          <a:pt x="746577" y="-19667"/>
                          <a:pt x="1168823" y="31847"/>
                          <a:pt x="1504985" y="0"/>
                        </a:cubicBezTo>
                        <a:cubicBezTo>
                          <a:pt x="1841147" y="-31847"/>
                          <a:pt x="1793374" y="20634"/>
                          <a:pt x="1968057" y="0"/>
                        </a:cubicBezTo>
                        <a:cubicBezTo>
                          <a:pt x="2142740" y="-20634"/>
                          <a:pt x="2218158" y="37414"/>
                          <a:pt x="2431129" y="0"/>
                        </a:cubicBezTo>
                        <a:cubicBezTo>
                          <a:pt x="2644100" y="-37414"/>
                          <a:pt x="2948592" y="84486"/>
                          <a:pt x="3241506" y="0"/>
                        </a:cubicBezTo>
                        <a:cubicBezTo>
                          <a:pt x="3534420" y="-84486"/>
                          <a:pt x="3518085" y="34411"/>
                          <a:pt x="3588810" y="0"/>
                        </a:cubicBezTo>
                        <a:cubicBezTo>
                          <a:pt x="3659535" y="-34411"/>
                          <a:pt x="4145390" y="33304"/>
                          <a:pt x="4399187" y="0"/>
                        </a:cubicBezTo>
                        <a:cubicBezTo>
                          <a:pt x="4652984" y="-33304"/>
                          <a:pt x="4861148" y="41027"/>
                          <a:pt x="5209563" y="0"/>
                        </a:cubicBezTo>
                        <a:cubicBezTo>
                          <a:pt x="5557978" y="-41027"/>
                          <a:pt x="5655551" y="7884"/>
                          <a:pt x="5788404" y="0"/>
                        </a:cubicBezTo>
                        <a:cubicBezTo>
                          <a:pt x="5921257" y="-7884"/>
                          <a:pt x="6307212" y="80902"/>
                          <a:pt x="6598780" y="0"/>
                        </a:cubicBezTo>
                        <a:cubicBezTo>
                          <a:pt x="6890348" y="-80902"/>
                          <a:pt x="6848008" y="48238"/>
                          <a:pt x="7061852" y="0"/>
                        </a:cubicBezTo>
                        <a:cubicBezTo>
                          <a:pt x="7275696" y="-48238"/>
                          <a:pt x="7329979" y="5612"/>
                          <a:pt x="7524925" y="0"/>
                        </a:cubicBezTo>
                        <a:cubicBezTo>
                          <a:pt x="7719871" y="-5612"/>
                          <a:pt x="7908734" y="69683"/>
                          <a:pt x="8219533" y="0"/>
                        </a:cubicBezTo>
                        <a:cubicBezTo>
                          <a:pt x="8530332" y="-69683"/>
                          <a:pt x="8564646" y="30085"/>
                          <a:pt x="8682605" y="0"/>
                        </a:cubicBezTo>
                        <a:cubicBezTo>
                          <a:pt x="8800564" y="-30085"/>
                          <a:pt x="9236272" y="76137"/>
                          <a:pt x="9492982" y="0"/>
                        </a:cubicBezTo>
                        <a:cubicBezTo>
                          <a:pt x="9749692" y="-76137"/>
                          <a:pt x="9937230" y="58333"/>
                          <a:pt x="10303358" y="0"/>
                        </a:cubicBezTo>
                        <a:cubicBezTo>
                          <a:pt x="10669486" y="-58333"/>
                          <a:pt x="10639632" y="57081"/>
                          <a:pt x="10882199" y="0"/>
                        </a:cubicBezTo>
                        <a:cubicBezTo>
                          <a:pt x="11124766" y="-57081"/>
                          <a:pt x="11414557" y="41696"/>
                          <a:pt x="11576807" y="0"/>
                        </a:cubicBezTo>
                        <a:cubicBezTo>
                          <a:pt x="11606287" y="133953"/>
                          <a:pt x="11557651" y="259529"/>
                          <a:pt x="11576807" y="371274"/>
                        </a:cubicBezTo>
                        <a:cubicBezTo>
                          <a:pt x="11595963" y="483019"/>
                          <a:pt x="11556541" y="676332"/>
                          <a:pt x="11576807" y="803504"/>
                        </a:cubicBezTo>
                        <a:cubicBezTo>
                          <a:pt x="11597073" y="930676"/>
                          <a:pt x="11573157" y="1160991"/>
                          <a:pt x="11576807" y="1418599"/>
                        </a:cubicBezTo>
                        <a:cubicBezTo>
                          <a:pt x="11580457" y="1676207"/>
                          <a:pt x="11533422" y="1669346"/>
                          <a:pt x="11576807" y="1911784"/>
                        </a:cubicBezTo>
                        <a:cubicBezTo>
                          <a:pt x="11620192" y="2154223"/>
                          <a:pt x="11566330" y="2169462"/>
                          <a:pt x="11576807" y="2344014"/>
                        </a:cubicBezTo>
                        <a:cubicBezTo>
                          <a:pt x="11587284" y="2518566"/>
                          <a:pt x="11506131" y="2782421"/>
                          <a:pt x="11576807" y="2959110"/>
                        </a:cubicBezTo>
                        <a:cubicBezTo>
                          <a:pt x="11647483" y="3135799"/>
                          <a:pt x="11529232" y="3317636"/>
                          <a:pt x="11576807" y="3513250"/>
                        </a:cubicBezTo>
                        <a:cubicBezTo>
                          <a:pt x="11624382" y="3708864"/>
                          <a:pt x="11558173" y="3799967"/>
                          <a:pt x="11576807" y="4067390"/>
                        </a:cubicBezTo>
                        <a:cubicBezTo>
                          <a:pt x="11595441" y="4334813"/>
                          <a:pt x="11502368" y="4434393"/>
                          <a:pt x="11576807" y="4743442"/>
                        </a:cubicBezTo>
                        <a:cubicBezTo>
                          <a:pt x="11651246" y="5052491"/>
                          <a:pt x="11564024" y="5217521"/>
                          <a:pt x="11576807" y="5358537"/>
                        </a:cubicBezTo>
                        <a:cubicBezTo>
                          <a:pt x="11589590" y="5499554"/>
                          <a:pt x="11568957" y="5903076"/>
                          <a:pt x="11576807" y="6095544"/>
                        </a:cubicBezTo>
                        <a:cubicBezTo>
                          <a:pt x="11404186" y="6134974"/>
                          <a:pt x="11305296" y="6083314"/>
                          <a:pt x="11113735" y="6095544"/>
                        </a:cubicBezTo>
                        <a:cubicBezTo>
                          <a:pt x="10922174" y="6107774"/>
                          <a:pt x="10968840" y="6069404"/>
                          <a:pt x="10882199" y="6095544"/>
                        </a:cubicBezTo>
                        <a:cubicBezTo>
                          <a:pt x="10795558" y="6121684"/>
                          <a:pt x="10396636" y="6093357"/>
                          <a:pt x="10187590" y="6095544"/>
                        </a:cubicBezTo>
                        <a:cubicBezTo>
                          <a:pt x="9978544" y="6097731"/>
                          <a:pt x="9938178" y="6059519"/>
                          <a:pt x="9840286" y="6095544"/>
                        </a:cubicBezTo>
                        <a:cubicBezTo>
                          <a:pt x="9742394" y="6131569"/>
                          <a:pt x="9684808" y="6075301"/>
                          <a:pt x="9608750" y="6095544"/>
                        </a:cubicBezTo>
                        <a:cubicBezTo>
                          <a:pt x="9532692" y="6115787"/>
                          <a:pt x="9379507" y="6085536"/>
                          <a:pt x="9261446" y="6095544"/>
                        </a:cubicBezTo>
                        <a:cubicBezTo>
                          <a:pt x="9143385" y="6105552"/>
                          <a:pt x="8849798" y="6075022"/>
                          <a:pt x="8566837" y="6095544"/>
                        </a:cubicBezTo>
                        <a:cubicBezTo>
                          <a:pt x="8283876" y="6116066"/>
                          <a:pt x="8304500" y="6088114"/>
                          <a:pt x="8219533" y="6095544"/>
                        </a:cubicBezTo>
                        <a:cubicBezTo>
                          <a:pt x="8134566" y="6102974"/>
                          <a:pt x="8075571" y="6089933"/>
                          <a:pt x="7987997" y="6095544"/>
                        </a:cubicBezTo>
                        <a:cubicBezTo>
                          <a:pt x="7900423" y="6101155"/>
                          <a:pt x="7777571" y="6084392"/>
                          <a:pt x="7640693" y="6095544"/>
                        </a:cubicBezTo>
                        <a:cubicBezTo>
                          <a:pt x="7503815" y="6106696"/>
                          <a:pt x="7359324" y="6071663"/>
                          <a:pt x="7177620" y="6095544"/>
                        </a:cubicBezTo>
                        <a:cubicBezTo>
                          <a:pt x="6995916" y="6119425"/>
                          <a:pt x="6864093" y="6028872"/>
                          <a:pt x="6598780" y="6095544"/>
                        </a:cubicBezTo>
                        <a:cubicBezTo>
                          <a:pt x="6333467" y="6162216"/>
                          <a:pt x="6352140" y="6075681"/>
                          <a:pt x="6251476" y="6095544"/>
                        </a:cubicBezTo>
                        <a:cubicBezTo>
                          <a:pt x="6150812" y="6115407"/>
                          <a:pt x="5686945" y="6075657"/>
                          <a:pt x="5441099" y="6095544"/>
                        </a:cubicBezTo>
                        <a:cubicBezTo>
                          <a:pt x="5195253" y="6115431"/>
                          <a:pt x="5014264" y="6073388"/>
                          <a:pt x="4862259" y="6095544"/>
                        </a:cubicBezTo>
                        <a:cubicBezTo>
                          <a:pt x="4710254" y="6117700"/>
                          <a:pt x="4354315" y="6045225"/>
                          <a:pt x="4051882" y="6095544"/>
                        </a:cubicBezTo>
                        <a:cubicBezTo>
                          <a:pt x="3749449" y="6145863"/>
                          <a:pt x="3668220" y="6068355"/>
                          <a:pt x="3357274" y="6095544"/>
                        </a:cubicBezTo>
                        <a:cubicBezTo>
                          <a:pt x="3046328" y="6122733"/>
                          <a:pt x="3038691" y="6062372"/>
                          <a:pt x="2894202" y="6095544"/>
                        </a:cubicBezTo>
                        <a:cubicBezTo>
                          <a:pt x="2749713" y="6128716"/>
                          <a:pt x="2489709" y="6024638"/>
                          <a:pt x="2199593" y="6095544"/>
                        </a:cubicBezTo>
                        <a:cubicBezTo>
                          <a:pt x="1909477" y="6166450"/>
                          <a:pt x="1948630" y="6087804"/>
                          <a:pt x="1852289" y="6095544"/>
                        </a:cubicBezTo>
                        <a:cubicBezTo>
                          <a:pt x="1755948" y="6103284"/>
                          <a:pt x="1390526" y="6074870"/>
                          <a:pt x="1273449" y="6095544"/>
                        </a:cubicBezTo>
                        <a:cubicBezTo>
                          <a:pt x="1156372" y="6116218"/>
                          <a:pt x="1134871" y="6091903"/>
                          <a:pt x="1041913" y="6095544"/>
                        </a:cubicBezTo>
                        <a:cubicBezTo>
                          <a:pt x="948955" y="6099185"/>
                          <a:pt x="246047" y="5998846"/>
                          <a:pt x="0" y="6095544"/>
                        </a:cubicBezTo>
                        <a:cubicBezTo>
                          <a:pt x="-18518" y="5966604"/>
                          <a:pt x="10441" y="5781024"/>
                          <a:pt x="0" y="5541404"/>
                        </a:cubicBezTo>
                        <a:cubicBezTo>
                          <a:pt x="-10441" y="5301784"/>
                          <a:pt x="22311" y="5119208"/>
                          <a:pt x="0" y="4926308"/>
                        </a:cubicBezTo>
                        <a:cubicBezTo>
                          <a:pt x="-22311" y="4733408"/>
                          <a:pt x="20908" y="4498397"/>
                          <a:pt x="0" y="4311212"/>
                        </a:cubicBezTo>
                        <a:cubicBezTo>
                          <a:pt x="-20908" y="4124027"/>
                          <a:pt x="17057" y="4017121"/>
                          <a:pt x="0" y="3878983"/>
                        </a:cubicBezTo>
                        <a:cubicBezTo>
                          <a:pt x="-17057" y="3740845"/>
                          <a:pt x="4335" y="3358085"/>
                          <a:pt x="0" y="3202931"/>
                        </a:cubicBezTo>
                        <a:cubicBezTo>
                          <a:pt x="-4335" y="3047777"/>
                          <a:pt x="58477" y="2828312"/>
                          <a:pt x="0" y="2648791"/>
                        </a:cubicBezTo>
                        <a:cubicBezTo>
                          <a:pt x="-58477" y="2469270"/>
                          <a:pt x="21077" y="2354777"/>
                          <a:pt x="0" y="2277517"/>
                        </a:cubicBezTo>
                        <a:cubicBezTo>
                          <a:pt x="-21077" y="2200257"/>
                          <a:pt x="51849" y="1934864"/>
                          <a:pt x="0" y="1723377"/>
                        </a:cubicBezTo>
                        <a:cubicBezTo>
                          <a:pt x="-51849" y="1511890"/>
                          <a:pt x="1210" y="1329563"/>
                          <a:pt x="0" y="1230192"/>
                        </a:cubicBezTo>
                        <a:cubicBezTo>
                          <a:pt x="-1210" y="1130821"/>
                          <a:pt x="29090" y="887117"/>
                          <a:pt x="0" y="737007"/>
                        </a:cubicBezTo>
                        <a:cubicBezTo>
                          <a:pt x="-29090" y="586897"/>
                          <a:pt x="36937" y="17318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F928B979-2935-3F19-D675-6A9D603192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26256" y="5959251"/>
            <a:ext cx="558146" cy="558146"/>
          </a:xfrm>
          <a:prstGeom prst="rect">
            <a:avLst/>
          </a:prstGeom>
        </p:spPr>
      </p:pic>
      <p:sp>
        <p:nvSpPr>
          <p:cNvPr id="8" name="Rectangle 7">
            <a:extLst>
              <a:ext uri="{FF2B5EF4-FFF2-40B4-BE49-F238E27FC236}">
                <a16:creationId xmlns:a16="http://schemas.microsoft.com/office/drawing/2014/main" id="{7974EB11-C240-FC08-EA88-844EB42C06FC}"/>
              </a:ext>
            </a:extLst>
          </p:cNvPr>
          <p:cNvSpPr/>
          <p:nvPr/>
        </p:nvSpPr>
        <p:spPr>
          <a:xfrm>
            <a:off x="553671" y="6096000"/>
            <a:ext cx="8036655" cy="4468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2" descr="8 Things You Didn't Know About Pac-Man – Found Item Clothing">
            <a:extLst>
              <a:ext uri="{FF2B5EF4-FFF2-40B4-BE49-F238E27FC236}">
                <a16:creationId xmlns:a16="http://schemas.microsoft.com/office/drawing/2014/main" id="{69EC3DD1-7426-7A1C-7AE8-F68DA8C901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6328" y="6107463"/>
            <a:ext cx="432458" cy="479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3199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E7218290-08E7-4AB8-8549-F625B01F0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F4AB98-754D-373D-2681-00C875222F37}"/>
              </a:ext>
            </a:extLst>
          </p:cNvPr>
          <p:cNvSpPr>
            <a:spLocks noGrp="1"/>
          </p:cNvSpPr>
          <p:nvPr>
            <p:ph type="title"/>
          </p:nvPr>
        </p:nvSpPr>
        <p:spPr>
          <a:xfrm>
            <a:off x="1104897" y="762001"/>
            <a:ext cx="5333365" cy="1141004"/>
          </a:xfrm>
        </p:spPr>
        <p:txBody>
          <a:bodyPr>
            <a:normAutofit/>
          </a:bodyPr>
          <a:lstStyle/>
          <a:p>
            <a:r>
              <a:rPr lang="en-GB" dirty="0"/>
              <a:t>Ghost Direction decision</a:t>
            </a:r>
          </a:p>
        </p:txBody>
      </p:sp>
      <p:sp>
        <p:nvSpPr>
          <p:cNvPr id="3" name="Content Placeholder 2">
            <a:extLst>
              <a:ext uri="{FF2B5EF4-FFF2-40B4-BE49-F238E27FC236}">
                <a16:creationId xmlns:a16="http://schemas.microsoft.com/office/drawing/2014/main" id="{AF5E1C1D-DC42-7187-7F98-8A17DBAC5CD3}"/>
              </a:ext>
            </a:extLst>
          </p:cNvPr>
          <p:cNvSpPr>
            <a:spLocks noGrp="1"/>
          </p:cNvSpPr>
          <p:nvPr>
            <p:ph idx="1"/>
          </p:nvPr>
        </p:nvSpPr>
        <p:spPr>
          <a:xfrm>
            <a:off x="1104897" y="2259698"/>
            <a:ext cx="4991103" cy="3836301"/>
          </a:xfrm>
        </p:spPr>
        <p:txBody>
          <a:bodyPr>
            <a:normAutofit fontScale="77500" lnSpcReduction="20000"/>
          </a:bodyPr>
          <a:lstStyle/>
          <a:p>
            <a:r>
              <a:rPr lang="en-GB" dirty="0"/>
              <a:t>Ghost Direction Decision contains two methods </a:t>
            </a:r>
          </a:p>
          <a:p>
            <a:r>
              <a:rPr lang="en-GB" dirty="0"/>
              <a:t>The first method essentially controls how ghosts traverse throughout the maze, This method uses several other scripts to function</a:t>
            </a:r>
          </a:p>
          <a:p>
            <a:r>
              <a:rPr lang="en-GB" dirty="0"/>
              <a:t>Uses a switch case methodology to determine what goal position the ghost will have</a:t>
            </a:r>
          </a:p>
          <a:p>
            <a:r>
              <a:rPr lang="en-GB" dirty="0"/>
              <a:t>It then uses arrays to store the ghosts current waypoint and vector movement</a:t>
            </a:r>
          </a:p>
          <a:p>
            <a:r>
              <a:rPr lang="en-GB" dirty="0"/>
              <a:t>A built in distance formula in unity  is used to calculate how far  the ghosts current waypoint is from its goal position.</a:t>
            </a:r>
          </a:p>
          <a:p>
            <a:r>
              <a:rPr lang="en-GB" dirty="0"/>
              <a:t>Then it picks the most appropriate waypoint by looping through all the available waypoints.</a:t>
            </a:r>
          </a:p>
        </p:txBody>
      </p:sp>
      <p:sp>
        <p:nvSpPr>
          <p:cNvPr id="12" name="Oval 11">
            <a:extLst>
              <a:ext uri="{FF2B5EF4-FFF2-40B4-BE49-F238E27FC236}">
                <a16:creationId xmlns:a16="http://schemas.microsoft.com/office/drawing/2014/main" id="{CE9A9457-874F-4EEB-BF07-9CEA561C11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9965" y="1114197"/>
            <a:ext cx="4629606" cy="46296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7EB5428-81DB-274A-2558-6F408D0F2146}"/>
              </a:ext>
            </a:extLst>
          </p:cNvPr>
          <p:cNvPicPr>
            <a:picLocks noChangeAspect="1"/>
          </p:cNvPicPr>
          <p:nvPr/>
        </p:nvPicPr>
        <p:blipFill>
          <a:blip r:embed="rId2"/>
          <a:stretch>
            <a:fillRect/>
          </a:stretch>
        </p:blipFill>
        <p:spPr>
          <a:xfrm>
            <a:off x="7341630" y="2546165"/>
            <a:ext cx="3226275" cy="1765669"/>
          </a:xfrm>
          <a:prstGeom prst="rect">
            <a:avLst/>
          </a:prstGeom>
        </p:spPr>
      </p:pic>
      <p:sp>
        <p:nvSpPr>
          <p:cNvPr id="9" name="Rectangle 8">
            <a:extLst>
              <a:ext uri="{FF2B5EF4-FFF2-40B4-BE49-F238E27FC236}">
                <a16:creationId xmlns:a16="http://schemas.microsoft.com/office/drawing/2014/main" id="{DC2034D5-30D0-AD68-00A1-B15536F427A3}"/>
              </a:ext>
            </a:extLst>
          </p:cNvPr>
          <p:cNvSpPr/>
          <p:nvPr/>
        </p:nvSpPr>
        <p:spPr>
          <a:xfrm>
            <a:off x="307596" y="232666"/>
            <a:ext cx="11660468" cy="6392668"/>
          </a:xfrm>
          <a:prstGeom prst="rect">
            <a:avLst/>
          </a:prstGeom>
          <a:noFill/>
          <a:ln w="38100">
            <a:solidFill>
              <a:srgbClr val="FF0000"/>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990B66F2-750D-6D2F-535D-B2A1585254DD}"/>
              </a:ext>
            </a:extLst>
          </p:cNvPr>
          <p:cNvSpPr/>
          <p:nvPr/>
        </p:nvSpPr>
        <p:spPr>
          <a:xfrm>
            <a:off x="658909" y="510913"/>
            <a:ext cx="10874180" cy="5836174"/>
          </a:xfrm>
          <a:prstGeom prst="rect">
            <a:avLst/>
          </a:prstGeom>
          <a:noFill/>
          <a:ln w="98425" cap="rnd" cmpd="dbl">
            <a:solidFill>
              <a:srgbClr val="FFFF00"/>
            </a:solidFill>
            <a:prstDash val="sysDot"/>
            <a:round/>
            <a:extLst>
              <a:ext uri="{C807C97D-BFC1-408E-A445-0C87EB9F89A2}">
                <ask:lineSketchStyleProps xmlns:ask="http://schemas.microsoft.com/office/drawing/2018/sketchyshapes" sd="1219033472">
                  <a:custGeom>
                    <a:avLst/>
                    <a:gdLst>
                      <a:gd name="connsiteX0" fmla="*/ 0 w 11576807"/>
                      <a:gd name="connsiteY0" fmla="*/ 0 h 6095544"/>
                      <a:gd name="connsiteX1" fmla="*/ 463072 w 11576807"/>
                      <a:gd name="connsiteY1" fmla="*/ 0 h 6095544"/>
                      <a:gd name="connsiteX2" fmla="*/ 694608 w 11576807"/>
                      <a:gd name="connsiteY2" fmla="*/ 0 h 6095544"/>
                      <a:gd name="connsiteX3" fmla="*/ 1504985 w 11576807"/>
                      <a:gd name="connsiteY3" fmla="*/ 0 h 6095544"/>
                      <a:gd name="connsiteX4" fmla="*/ 1968057 w 11576807"/>
                      <a:gd name="connsiteY4" fmla="*/ 0 h 6095544"/>
                      <a:gd name="connsiteX5" fmla="*/ 2431129 w 11576807"/>
                      <a:gd name="connsiteY5" fmla="*/ 0 h 6095544"/>
                      <a:gd name="connsiteX6" fmla="*/ 3241506 w 11576807"/>
                      <a:gd name="connsiteY6" fmla="*/ 0 h 6095544"/>
                      <a:gd name="connsiteX7" fmla="*/ 3588810 w 11576807"/>
                      <a:gd name="connsiteY7" fmla="*/ 0 h 6095544"/>
                      <a:gd name="connsiteX8" fmla="*/ 4399187 w 11576807"/>
                      <a:gd name="connsiteY8" fmla="*/ 0 h 6095544"/>
                      <a:gd name="connsiteX9" fmla="*/ 5209563 w 11576807"/>
                      <a:gd name="connsiteY9" fmla="*/ 0 h 6095544"/>
                      <a:gd name="connsiteX10" fmla="*/ 5788404 w 11576807"/>
                      <a:gd name="connsiteY10" fmla="*/ 0 h 6095544"/>
                      <a:gd name="connsiteX11" fmla="*/ 6598780 w 11576807"/>
                      <a:gd name="connsiteY11" fmla="*/ 0 h 6095544"/>
                      <a:gd name="connsiteX12" fmla="*/ 7061852 w 11576807"/>
                      <a:gd name="connsiteY12" fmla="*/ 0 h 6095544"/>
                      <a:gd name="connsiteX13" fmla="*/ 7524925 w 11576807"/>
                      <a:gd name="connsiteY13" fmla="*/ 0 h 6095544"/>
                      <a:gd name="connsiteX14" fmla="*/ 8219533 w 11576807"/>
                      <a:gd name="connsiteY14" fmla="*/ 0 h 6095544"/>
                      <a:gd name="connsiteX15" fmla="*/ 8682605 w 11576807"/>
                      <a:gd name="connsiteY15" fmla="*/ 0 h 6095544"/>
                      <a:gd name="connsiteX16" fmla="*/ 9492982 w 11576807"/>
                      <a:gd name="connsiteY16" fmla="*/ 0 h 6095544"/>
                      <a:gd name="connsiteX17" fmla="*/ 10303358 w 11576807"/>
                      <a:gd name="connsiteY17" fmla="*/ 0 h 6095544"/>
                      <a:gd name="connsiteX18" fmla="*/ 10882199 w 11576807"/>
                      <a:gd name="connsiteY18" fmla="*/ 0 h 6095544"/>
                      <a:gd name="connsiteX19" fmla="*/ 11576807 w 11576807"/>
                      <a:gd name="connsiteY19" fmla="*/ 0 h 6095544"/>
                      <a:gd name="connsiteX20" fmla="*/ 11576807 w 11576807"/>
                      <a:gd name="connsiteY20" fmla="*/ 371274 h 6095544"/>
                      <a:gd name="connsiteX21" fmla="*/ 11576807 w 11576807"/>
                      <a:gd name="connsiteY21" fmla="*/ 803504 h 6095544"/>
                      <a:gd name="connsiteX22" fmla="*/ 11576807 w 11576807"/>
                      <a:gd name="connsiteY22" fmla="*/ 1418599 h 6095544"/>
                      <a:gd name="connsiteX23" fmla="*/ 11576807 w 11576807"/>
                      <a:gd name="connsiteY23" fmla="*/ 1911784 h 6095544"/>
                      <a:gd name="connsiteX24" fmla="*/ 11576807 w 11576807"/>
                      <a:gd name="connsiteY24" fmla="*/ 2344014 h 6095544"/>
                      <a:gd name="connsiteX25" fmla="*/ 11576807 w 11576807"/>
                      <a:gd name="connsiteY25" fmla="*/ 2959110 h 6095544"/>
                      <a:gd name="connsiteX26" fmla="*/ 11576807 w 11576807"/>
                      <a:gd name="connsiteY26" fmla="*/ 3513250 h 6095544"/>
                      <a:gd name="connsiteX27" fmla="*/ 11576807 w 11576807"/>
                      <a:gd name="connsiteY27" fmla="*/ 4067390 h 6095544"/>
                      <a:gd name="connsiteX28" fmla="*/ 11576807 w 11576807"/>
                      <a:gd name="connsiteY28" fmla="*/ 4743442 h 6095544"/>
                      <a:gd name="connsiteX29" fmla="*/ 11576807 w 11576807"/>
                      <a:gd name="connsiteY29" fmla="*/ 5358537 h 6095544"/>
                      <a:gd name="connsiteX30" fmla="*/ 11576807 w 11576807"/>
                      <a:gd name="connsiteY30" fmla="*/ 6095544 h 6095544"/>
                      <a:gd name="connsiteX31" fmla="*/ 11113735 w 11576807"/>
                      <a:gd name="connsiteY31" fmla="*/ 6095544 h 6095544"/>
                      <a:gd name="connsiteX32" fmla="*/ 10882199 w 11576807"/>
                      <a:gd name="connsiteY32" fmla="*/ 6095544 h 6095544"/>
                      <a:gd name="connsiteX33" fmla="*/ 10187590 w 11576807"/>
                      <a:gd name="connsiteY33" fmla="*/ 6095544 h 6095544"/>
                      <a:gd name="connsiteX34" fmla="*/ 9840286 w 11576807"/>
                      <a:gd name="connsiteY34" fmla="*/ 6095544 h 6095544"/>
                      <a:gd name="connsiteX35" fmla="*/ 9608750 w 11576807"/>
                      <a:gd name="connsiteY35" fmla="*/ 6095544 h 6095544"/>
                      <a:gd name="connsiteX36" fmla="*/ 9261446 w 11576807"/>
                      <a:gd name="connsiteY36" fmla="*/ 6095544 h 6095544"/>
                      <a:gd name="connsiteX37" fmla="*/ 8566837 w 11576807"/>
                      <a:gd name="connsiteY37" fmla="*/ 6095544 h 6095544"/>
                      <a:gd name="connsiteX38" fmla="*/ 8219533 w 11576807"/>
                      <a:gd name="connsiteY38" fmla="*/ 6095544 h 6095544"/>
                      <a:gd name="connsiteX39" fmla="*/ 7987997 w 11576807"/>
                      <a:gd name="connsiteY39" fmla="*/ 6095544 h 6095544"/>
                      <a:gd name="connsiteX40" fmla="*/ 7640693 w 11576807"/>
                      <a:gd name="connsiteY40" fmla="*/ 6095544 h 6095544"/>
                      <a:gd name="connsiteX41" fmla="*/ 7177620 w 11576807"/>
                      <a:gd name="connsiteY41" fmla="*/ 6095544 h 6095544"/>
                      <a:gd name="connsiteX42" fmla="*/ 6598780 w 11576807"/>
                      <a:gd name="connsiteY42" fmla="*/ 6095544 h 6095544"/>
                      <a:gd name="connsiteX43" fmla="*/ 6251476 w 11576807"/>
                      <a:gd name="connsiteY43" fmla="*/ 6095544 h 6095544"/>
                      <a:gd name="connsiteX44" fmla="*/ 5441099 w 11576807"/>
                      <a:gd name="connsiteY44" fmla="*/ 6095544 h 6095544"/>
                      <a:gd name="connsiteX45" fmla="*/ 4862259 w 11576807"/>
                      <a:gd name="connsiteY45" fmla="*/ 6095544 h 6095544"/>
                      <a:gd name="connsiteX46" fmla="*/ 4051882 w 11576807"/>
                      <a:gd name="connsiteY46" fmla="*/ 6095544 h 6095544"/>
                      <a:gd name="connsiteX47" fmla="*/ 3357274 w 11576807"/>
                      <a:gd name="connsiteY47" fmla="*/ 6095544 h 6095544"/>
                      <a:gd name="connsiteX48" fmla="*/ 2894202 w 11576807"/>
                      <a:gd name="connsiteY48" fmla="*/ 6095544 h 6095544"/>
                      <a:gd name="connsiteX49" fmla="*/ 2199593 w 11576807"/>
                      <a:gd name="connsiteY49" fmla="*/ 6095544 h 6095544"/>
                      <a:gd name="connsiteX50" fmla="*/ 1852289 w 11576807"/>
                      <a:gd name="connsiteY50" fmla="*/ 6095544 h 6095544"/>
                      <a:gd name="connsiteX51" fmla="*/ 1273449 w 11576807"/>
                      <a:gd name="connsiteY51" fmla="*/ 6095544 h 6095544"/>
                      <a:gd name="connsiteX52" fmla="*/ 1041913 w 11576807"/>
                      <a:gd name="connsiteY52" fmla="*/ 6095544 h 6095544"/>
                      <a:gd name="connsiteX53" fmla="*/ 0 w 11576807"/>
                      <a:gd name="connsiteY53" fmla="*/ 6095544 h 6095544"/>
                      <a:gd name="connsiteX54" fmla="*/ 0 w 11576807"/>
                      <a:gd name="connsiteY54" fmla="*/ 5541404 h 6095544"/>
                      <a:gd name="connsiteX55" fmla="*/ 0 w 11576807"/>
                      <a:gd name="connsiteY55" fmla="*/ 4926308 h 6095544"/>
                      <a:gd name="connsiteX56" fmla="*/ 0 w 11576807"/>
                      <a:gd name="connsiteY56" fmla="*/ 4311212 h 6095544"/>
                      <a:gd name="connsiteX57" fmla="*/ 0 w 11576807"/>
                      <a:gd name="connsiteY57" fmla="*/ 3878983 h 6095544"/>
                      <a:gd name="connsiteX58" fmla="*/ 0 w 11576807"/>
                      <a:gd name="connsiteY58" fmla="*/ 3202931 h 6095544"/>
                      <a:gd name="connsiteX59" fmla="*/ 0 w 11576807"/>
                      <a:gd name="connsiteY59" fmla="*/ 2648791 h 6095544"/>
                      <a:gd name="connsiteX60" fmla="*/ 0 w 11576807"/>
                      <a:gd name="connsiteY60" fmla="*/ 2277517 h 6095544"/>
                      <a:gd name="connsiteX61" fmla="*/ 0 w 11576807"/>
                      <a:gd name="connsiteY61" fmla="*/ 1723377 h 6095544"/>
                      <a:gd name="connsiteX62" fmla="*/ 0 w 11576807"/>
                      <a:gd name="connsiteY62" fmla="*/ 1230192 h 6095544"/>
                      <a:gd name="connsiteX63" fmla="*/ 0 w 11576807"/>
                      <a:gd name="connsiteY63" fmla="*/ 737007 h 6095544"/>
                      <a:gd name="connsiteX64" fmla="*/ 0 w 11576807"/>
                      <a:gd name="connsiteY64" fmla="*/ 0 h 609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1576807" h="6095544" extrusionOk="0">
                        <a:moveTo>
                          <a:pt x="0" y="0"/>
                        </a:moveTo>
                        <a:cubicBezTo>
                          <a:pt x="177389" y="-34598"/>
                          <a:pt x="268181" y="23336"/>
                          <a:pt x="463072" y="0"/>
                        </a:cubicBezTo>
                        <a:cubicBezTo>
                          <a:pt x="657963" y="-23336"/>
                          <a:pt x="642639" y="19667"/>
                          <a:pt x="694608" y="0"/>
                        </a:cubicBezTo>
                        <a:cubicBezTo>
                          <a:pt x="746577" y="-19667"/>
                          <a:pt x="1168823" y="31847"/>
                          <a:pt x="1504985" y="0"/>
                        </a:cubicBezTo>
                        <a:cubicBezTo>
                          <a:pt x="1841147" y="-31847"/>
                          <a:pt x="1793374" y="20634"/>
                          <a:pt x="1968057" y="0"/>
                        </a:cubicBezTo>
                        <a:cubicBezTo>
                          <a:pt x="2142740" y="-20634"/>
                          <a:pt x="2218158" y="37414"/>
                          <a:pt x="2431129" y="0"/>
                        </a:cubicBezTo>
                        <a:cubicBezTo>
                          <a:pt x="2644100" y="-37414"/>
                          <a:pt x="2948592" y="84486"/>
                          <a:pt x="3241506" y="0"/>
                        </a:cubicBezTo>
                        <a:cubicBezTo>
                          <a:pt x="3534420" y="-84486"/>
                          <a:pt x="3518085" y="34411"/>
                          <a:pt x="3588810" y="0"/>
                        </a:cubicBezTo>
                        <a:cubicBezTo>
                          <a:pt x="3659535" y="-34411"/>
                          <a:pt x="4145390" y="33304"/>
                          <a:pt x="4399187" y="0"/>
                        </a:cubicBezTo>
                        <a:cubicBezTo>
                          <a:pt x="4652984" y="-33304"/>
                          <a:pt x="4861148" y="41027"/>
                          <a:pt x="5209563" y="0"/>
                        </a:cubicBezTo>
                        <a:cubicBezTo>
                          <a:pt x="5557978" y="-41027"/>
                          <a:pt x="5655551" y="7884"/>
                          <a:pt x="5788404" y="0"/>
                        </a:cubicBezTo>
                        <a:cubicBezTo>
                          <a:pt x="5921257" y="-7884"/>
                          <a:pt x="6307212" y="80902"/>
                          <a:pt x="6598780" y="0"/>
                        </a:cubicBezTo>
                        <a:cubicBezTo>
                          <a:pt x="6890348" y="-80902"/>
                          <a:pt x="6848008" y="48238"/>
                          <a:pt x="7061852" y="0"/>
                        </a:cubicBezTo>
                        <a:cubicBezTo>
                          <a:pt x="7275696" y="-48238"/>
                          <a:pt x="7329979" y="5612"/>
                          <a:pt x="7524925" y="0"/>
                        </a:cubicBezTo>
                        <a:cubicBezTo>
                          <a:pt x="7719871" y="-5612"/>
                          <a:pt x="7908734" y="69683"/>
                          <a:pt x="8219533" y="0"/>
                        </a:cubicBezTo>
                        <a:cubicBezTo>
                          <a:pt x="8530332" y="-69683"/>
                          <a:pt x="8564646" y="30085"/>
                          <a:pt x="8682605" y="0"/>
                        </a:cubicBezTo>
                        <a:cubicBezTo>
                          <a:pt x="8800564" y="-30085"/>
                          <a:pt x="9236272" y="76137"/>
                          <a:pt x="9492982" y="0"/>
                        </a:cubicBezTo>
                        <a:cubicBezTo>
                          <a:pt x="9749692" y="-76137"/>
                          <a:pt x="9937230" y="58333"/>
                          <a:pt x="10303358" y="0"/>
                        </a:cubicBezTo>
                        <a:cubicBezTo>
                          <a:pt x="10669486" y="-58333"/>
                          <a:pt x="10639632" y="57081"/>
                          <a:pt x="10882199" y="0"/>
                        </a:cubicBezTo>
                        <a:cubicBezTo>
                          <a:pt x="11124766" y="-57081"/>
                          <a:pt x="11414557" y="41696"/>
                          <a:pt x="11576807" y="0"/>
                        </a:cubicBezTo>
                        <a:cubicBezTo>
                          <a:pt x="11606287" y="133953"/>
                          <a:pt x="11557651" y="259529"/>
                          <a:pt x="11576807" y="371274"/>
                        </a:cubicBezTo>
                        <a:cubicBezTo>
                          <a:pt x="11595963" y="483019"/>
                          <a:pt x="11556541" y="676332"/>
                          <a:pt x="11576807" y="803504"/>
                        </a:cubicBezTo>
                        <a:cubicBezTo>
                          <a:pt x="11597073" y="930676"/>
                          <a:pt x="11573157" y="1160991"/>
                          <a:pt x="11576807" y="1418599"/>
                        </a:cubicBezTo>
                        <a:cubicBezTo>
                          <a:pt x="11580457" y="1676207"/>
                          <a:pt x="11533422" y="1669346"/>
                          <a:pt x="11576807" y="1911784"/>
                        </a:cubicBezTo>
                        <a:cubicBezTo>
                          <a:pt x="11620192" y="2154223"/>
                          <a:pt x="11566330" y="2169462"/>
                          <a:pt x="11576807" y="2344014"/>
                        </a:cubicBezTo>
                        <a:cubicBezTo>
                          <a:pt x="11587284" y="2518566"/>
                          <a:pt x="11506131" y="2782421"/>
                          <a:pt x="11576807" y="2959110"/>
                        </a:cubicBezTo>
                        <a:cubicBezTo>
                          <a:pt x="11647483" y="3135799"/>
                          <a:pt x="11529232" y="3317636"/>
                          <a:pt x="11576807" y="3513250"/>
                        </a:cubicBezTo>
                        <a:cubicBezTo>
                          <a:pt x="11624382" y="3708864"/>
                          <a:pt x="11558173" y="3799967"/>
                          <a:pt x="11576807" y="4067390"/>
                        </a:cubicBezTo>
                        <a:cubicBezTo>
                          <a:pt x="11595441" y="4334813"/>
                          <a:pt x="11502368" y="4434393"/>
                          <a:pt x="11576807" y="4743442"/>
                        </a:cubicBezTo>
                        <a:cubicBezTo>
                          <a:pt x="11651246" y="5052491"/>
                          <a:pt x="11564024" y="5217521"/>
                          <a:pt x="11576807" y="5358537"/>
                        </a:cubicBezTo>
                        <a:cubicBezTo>
                          <a:pt x="11589590" y="5499554"/>
                          <a:pt x="11568957" y="5903076"/>
                          <a:pt x="11576807" y="6095544"/>
                        </a:cubicBezTo>
                        <a:cubicBezTo>
                          <a:pt x="11404186" y="6134974"/>
                          <a:pt x="11305296" y="6083314"/>
                          <a:pt x="11113735" y="6095544"/>
                        </a:cubicBezTo>
                        <a:cubicBezTo>
                          <a:pt x="10922174" y="6107774"/>
                          <a:pt x="10968840" y="6069404"/>
                          <a:pt x="10882199" y="6095544"/>
                        </a:cubicBezTo>
                        <a:cubicBezTo>
                          <a:pt x="10795558" y="6121684"/>
                          <a:pt x="10396636" y="6093357"/>
                          <a:pt x="10187590" y="6095544"/>
                        </a:cubicBezTo>
                        <a:cubicBezTo>
                          <a:pt x="9978544" y="6097731"/>
                          <a:pt x="9938178" y="6059519"/>
                          <a:pt x="9840286" y="6095544"/>
                        </a:cubicBezTo>
                        <a:cubicBezTo>
                          <a:pt x="9742394" y="6131569"/>
                          <a:pt x="9684808" y="6075301"/>
                          <a:pt x="9608750" y="6095544"/>
                        </a:cubicBezTo>
                        <a:cubicBezTo>
                          <a:pt x="9532692" y="6115787"/>
                          <a:pt x="9379507" y="6085536"/>
                          <a:pt x="9261446" y="6095544"/>
                        </a:cubicBezTo>
                        <a:cubicBezTo>
                          <a:pt x="9143385" y="6105552"/>
                          <a:pt x="8849798" y="6075022"/>
                          <a:pt x="8566837" y="6095544"/>
                        </a:cubicBezTo>
                        <a:cubicBezTo>
                          <a:pt x="8283876" y="6116066"/>
                          <a:pt x="8304500" y="6088114"/>
                          <a:pt x="8219533" y="6095544"/>
                        </a:cubicBezTo>
                        <a:cubicBezTo>
                          <a:pt x="8134566" y="6102974"/>
                          <a:pt x="8075571" y="6089933"/>
                          <a:pt x="7987997" y="6095544"/>
                        </a:cubicBezTo>
                        <a:cubicBezTo>
                          <a:pt x="7900423" y="6101155"/>
                          <a:pt x="7777571" y="6084392"/>
                          <a:pt x="7640693" y="6095544"/>
                        </a:cubicBezTo>
                        <a:cubicBezTo>
                          <a:pt x="7503815" y="6106696"/>
                          <a:pt x="7359324" y="6071663"/>
                          <a:pt x="7177620" y="6095544"/>
                        </a:cubicBezTo>
                        <a:cubicBezTo>
                          <a:pt x="6995916" y="6119425"/>
                          <a:pt x="6864093" y="6028872"/>
                          <a:pt x="6598780" y="6095544"/>
                        </a:cubicBezTo>
                        <a:cubicBezTo>
                          <a:pt x="6333467" y="6162216"/>
                          <a:pt x="6352140" y="6075681"/>
                          <a:pt x="6251476" y="6095544"/>
                        </a:cubicBezTo>
                        <a:cubicBezTo>
                          <a:pt x="6150812" y="6115407"/>
                          <a:pt x="5686945" y="6075657"/>
                          <a:pt x="5441099" y="6095544"/>
                        </a:cubicBezTo>
                        <a:cubicBezTo>
                          <a:pt x="5195253" y="6115431"/>
                          <a:pt x="5014264" y="6073388"/>
                          <a:pt x="4862259" y="6095544"/>
                        </a:cubicBezTo>
                        <a:cubicBezTo>
                          <a:pt x="4710254" y="6117700"/>
                          <a:pt x="4354315" y="6045225"/>
                          <a:pt x="4051882" y="6095544"/>
                        </a:cubicBezTo>
                        <a:cubicBezTo>
                          <a:pt x="3749449" y="6145863"/>
                          <a:pt x="3668220" y="6068355"/>
                          <a:pt x="3357274" y="6095544"/>
                        </a:cubicBezTo>
                        <a:cubicBezTo>
                          <a:pt x="3046328" y="6122733"/>
                          <a:pt x="3038691" y="6062372"/>
                          <a:pt x="2894202" y="6095544"/>
                        </a:cubicBezTo>
                        <a:cubicBezTo>
                          <a:pt x="2749713" y="6128716"/>
                          <a:pt x="2489709" y="6024638"/>
                          <a:pt x="2199593" y="6095544"/>
                        </a:cubicBezTo>
                        <a:cubicBezTo>
                          <a:pt x="1909477" y="6166450"/>
                          <a:pt x="1948630" y="6087804"/>
                          <a:pt x="1852289" y="6095544"/>
                        </a:cubicBezTo>
                        <a:cubicBezTo>
                          <a:pt x="1755948" y="6103284"/>
                          <a:pt x="1390526" y="6074870"/>
                          <a:pt x="1273449" y="6095544"/>
                        </a:cubicBezTo>
                        <a:cubicBezTo>
                          <a:pt x="1156372" y="6116218"/>
                          <a:pt x="1134871" y="6091903"/>
                          <a:pt x="1041913" y="6095544"/>
                        </a:cubicBezTo>
                        <a:cubicBezTo>
                          <a:pt x="948955" y="6099185"/>
                          <a:pt x="246047" y="5998846"/>
                          <a:pt x="0" y="6095544"/>
                        </a:cubicBezTo>
                        <a:cubicBezTo>
                          <a:pt x="-18518" y="5966604"/>
                          <a:pt x="10441" y="5781024"/>
                          <a:pt x="0" y="5541404"/>
                        </a:cubicBezTo>
                        <a:cubicBezTo>
                          <a:pt x="-10441" y="5301784"/>
                          <a:pt x="22311" y="5119208"/>
                          <a:pt x="0" y="4926308"/>
                        </a:cubicBezTo>
                        <a:cubicBezTo>
                          <a:pt x="-22311" y="4733408"/>
                          <a:pt x="20908" y="4498397"/>
                          <a:pt x="0" y="4311212"/>
                        </a:cubicBezTo>
                        <a:cubicBezTo>
                          <a:pt x="-20908" y="4124027"/>
                          <a:pt x="17057" y="4017121"/>
                          <a:pt x="0" y="3878983"/>
                        </a:cubicBezTo>
                        <a:cubicBezTo>
                          <a:pt x="-17057" y="3740845"/>
                          <a:pt x="4335" y="3358085"/>
                          <a:pt x="0" y="3202931"/>
                        </a:cubicBezTo>
                        <a:cubicBezTo>
                          <a:pt x="-4335" y="3047777"/>
                          <a:pt x="58477" y="2828312"/>
                          <a:pt x="0" y="2648791"/>
                        </a:cubicBezTo>
                        <a:cubicBezTo>
                          <a:pt x="-58477" y="2469270"/>
                          <a:pt x="21077" y="2354777"/>
                          <a:pt x="0" y="2277517"/>
                        </a:cubicBezTo>
                        <a:cubicBezTo>
                          <a:pt x="-21077" y="2200257"/>
                          <a:pt x="51849" y="1934864"/>
                          <a:pt x="0" y="1723377"/>
                        </a:cubicBezTo>
                        <a:cubicBezTo>
                          <a:pt x="-51849" y="1511890"/>
                          <a:pt x="1210" y="1329563"/>
                          <a:pt x="0" y="1230192"/>
                        </a:cubicBezTo>
                        <a:cubicBezTo>
                          <a:pt x="-1210" y="1130821"/>
                          <a:pt x="29090" y="887117"/>
                          <a:pt x="0" y="737007"/>
                        </a:cubicBezTo>
                        <a:cubicBezTo>
                          <a:pt x="-29090" y="586897"/>
                          <a:pt x="36937" y="17318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a:extLst>
              <a:ext uri="{FF2B5EF4-FFF2-40B4-BE49-F238E27FC236}">
                <a16:creationId xmlns:a16="http://schemas.microsoft.com/office/drawing/2014/main" id="{9B16771E-E8B7-9B87-802D-7824CC02B3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26256" y="5959251"/>
            <a:ext cx="558146" cy="558146"/>
          </a:xfrm>
          <a:prstGeom prst="rect">
            <a:avLst/>
          </a:prstGeom>
        </p:spPr>
      </p:pic>
      <p:sp>
        <p:nvSpPr>
          <p:cNvPr id="16" name="Rectangle 15">
            <a:extLst>
              <a:ext uri="{FF2B5EF4-FFF2-40B4-BE49-F238E27FC236}">
                <a16:creationId xmlns:a16="http://schemas.microsoft.com/office/drawing/2014/main" id="{BAE323FE-7465-5CE6-D3D4-9A1C4E5E33DF}"/>
              </a:ext>
            </a:extLst>
          </p:cNvPr>
          <p:cNvSpPr/>
          <p:nvPr/>
        </p:nvSpPr>
        <p:spPr>
          <a:xfrm>
            <a:off x="553671" y="6096000"/>
            <a:ext cx="8338659" cy="4468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2" descr="8 Things You Didn't Know About Pac-Man – Found Item Clothing">
            <a:extLst>
              <a:ext uri="{FF2B5EF4-FFF2-40B4-BE49-F238E27FC236}">
                <a16:creationId xmlns:a16="http://schemas.microsoft.com/office/drawing/2014/main" id="{99DF1297-CDDE-E223-33EE-045546AF40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8538" y="6095999"/>
            <a:ext cx="432458" cy="479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5582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E7218290-08E7-4AB8-8549-F625B01F0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E83802-E31B-95DA-C191-AD9D72F92918}"/>
              </a:ext>
            </a:extLst>
          </p:cNvPr>
          <p:cNvSpPr>
            <a:spLocks noGrp="1"/>
          </p:cNvSpPr>
          <p:nvPr>
            <p:ph type="title"/>
          </p:nvPr>
        </p:nvSpPr>
        <p:spPr>
          <a:xfrm>
            <a:off x="1104897" y="762001"/>
            <a:ext cx="5333365" cy="1141004"/>
          </a:xfrm>
        </p:spPr>
        <p:txBody>
          <a:bodyPr>
            <a:normAutofit/>
          </a:bodyPr>
          <a:lstStyle/>
          <a:p>
            <a:r>
              <a:rPr lang="en-GB"/>
              <a:t>Ghost House</a:t>
            </a:r>
            <a:endParaRPr lang="en-GB" dirty="0"/>
          </a:p>
        </p:txBody>
      </p:sp>
      <p:sp>
        <p:nvSpPr>
          <p:cNvPr id="3" name="Content Placeholder 2">
            <a:extLst>
              <a:ext uri="{FF2B5EF4-FFF2-40B4-BE49-F238E27FC236}">
                <a16:creationId xmlns:a16="http://schemas.microsoft.com/office/drawing/2014/main" id="{98ABD8EF-3CAC-3CE2-6D3D-C3EFA735E841}"/>
              </a:ext>
            </a:extLst>
          </p:cNvPr>
          <p:cNvSpPr>
            <a:spLocks noGrp="1"/>
          </p:cNvSpPr>
          <p:nvPr>
            <p:ph idx="1"/>
          </p:nvPr>
        </p:nvSpPr>
        <p:spPr>
          <a:xfrm>
            <a:off x="1104897" y="2259698"/>
            <a:ext cx="4991103" cy="3836301"/>
          </a:xfrm>
        </p:spPr>
        <p:txBody>
          <a:bodyPr>
            <a:normAutofit/>
          </a:bodyPr>
          <a:lstStyle/>
          <a:p>
            <a:r>
              <a:rPr lang="en-GB" dirty="0"/>
              <a:t>What the Game will do when a ghost is eaten and returns to the ghost house</a:t>
            </a:r>
          </a:p>
          <a:p>
            <a:r>
              <a:rPr lang="en-GB" dirty="0"/>
              <a:t>How long to keep each individual ghost in the Ghost House for.</a:t>
            </a:r>
          </a:p>
          <a:p>
            <a:pPr marL="0" indent="0">
              <a:buNone/>
            </a:pPr>
            <a:endParaRPr lang="en-GB" dirty="0"/>
          </a:p>
          <a:p>
            <a:pPr marL="0" indent="0">
              <a:buNone/>
            </a:pPr>
            <a:endParaRPr lang="en-GB" dirty="0"/>
          </a:p>
        </p:txBody>
      </p:sp>
      <p:sp>
        <p:nvSpPr>
          <p:cNvPr id="31" name="Oval 30">
            <a:extLst>
              <a:ext uri="{FF2B5EF4-FFF2-40B4-BE49-F238E27FC236}">
                <a16:creationId xmlns:a16="http://schemas.microsoft.com/office/drawing/2014/main" id="{CE9A9457-874F-4EEB-BF07-9CEA561C11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9965" y="1114197"/>
            <a:ext cx="4629606" cy="46296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52BA389-47A5-6CF5-6F2D-6B3AB48F1432}"/>
              </a:ext>
            </a:extLst>
          </p:cNvPr>
          <p:cNvPicPr>
            <a:picLocks noChangeAspect="1"/>
          </p:cNvPicPr>
          <p:nvPr/>
        </p:nvPicPr>
        <p:blipFill>
          <a:blip r:embed="rId2"/>
          <a:stretch>
            <a:fillRect/>
          </a:stretch>
        </p:blipFill>
        <p:spPr>
          <a:xfrm>
            <a:off x="7730034" y="1890308"/>
            <a:ext cx="2449466" cy="1377825"/>
          </a:xfrm>
          <a:prstGeom prst="rect">
            <a:avLst/>
          </a:prstGeom>
        </p:spPr>
      </p:pic>
      <p:pic>
        <p:nvPicPr>
          <p:cNvPr id="7" name="Picture 6">
            <a:extLst>
              <a:ext uri="{FF2B5EF4-FFF2-40B4-BE49-F238E27FC236}">
                <a16:creationId xmlns:a16="http://schemas.microsoft.com/office/drawing/2014/main" id="{CE494119-FBEF-6BA9-7107-67C1F52EA09F}"/>
              </a:ext>
            </a:extLst>
          </p:cNvPr>
          <p:cNvPicPr>
            <a:picLocks noChangeAspect="1"/>
          </p:cNvPicPr>
          <p:nvPr/>
        </p:nvPicPr>
        <p:blipFill>
          <a:blip r:embed="rId3"/>
          <a:stretch>
            <a:fillRect/>
          </a:stretch>
        </p:blipFill>
        <p:spPr>
          <a:xfrm>
            <a:off x="8103860" y="3589866"/>
            <a:ext cx="1706285" cy="1377825"/>
          </a:xfrm>
          <a:prstGeom prst="rect">
            <a:avLst/>
          </a:prstGeom>
        </p:spPr>
      </p:pic>
      <p:sp>
        <p:nvSpPr>
          <p:cNvPr id="8" name="Rectangle 7">
            <a:extLst>
              <a:ext uri="{FF2B5EF4-FFF2-40B4-BE49-F238E27FC236}">
                <a16:creationId xmlns:a16="http://schemas.microsoft.com/office/drawing/2014/main" id="{2A260169-7B48-E198-E42E-31256A7CEE23}"/>
              </a:ext>
            </a:extLst>
          </p:cNvPr>
          <p:cNvSpPr/>
          <p:nvPr/>
        </p:nvSpPr>
        <p:spPr>
          <a:xfrm>
            <a:off x="307596" y="232666"/>
            <a:ext cx="11660468" cy="6392668"/>
          </a:xfrm>
          <a:prstGeom prst="rect">
            <a:avLst/>
          </a:prstGeom>
          <a:noFill/>
          <a:ln w="38100">
            <a:solidFill>
              <a:srgbClr val="FF0000"/>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E2B2C762-1962-5ECB-415B-B6AD339CCBDB}"/>
              </a:ext>
            </a:extLst>
          </p:cNvPr>
          <p:cNvSpPr/>
          <p:nvPr/>
        </p:nvSpPr>
        <p:spPr>
          <a:xfrm>
            <a:off x="658909" y="510913"/>
            <a:ext cx="10874180" cy="5836174"/>
          </a:xfrm>
          <a:prstGeom prst="rect">
            <a:avLst/>
          </a:prstGeom>
          <a:noFill/>
          <a:ln w="98425" cap="rnd" cmpd="dbl">
            <a:solidFill>
              <a:srgbClr val="FFFF00"/>
            </a:solidFill>
            <a:prstDash val="sysDot"/>
            <a:round/>
            <a:extLst>
              <a:ext uri="{C807C97D-BFC1-408E-A445-0C87EB9F89A2}">
                <ask:lineSketchStyleProps xmlns:ask="http://schemas.microsoft.com/office/drawing/2018/sketchyshapes" sd="1219033472">
                  <a:custGeom>
                    <a:avLst/>
                    <a:gdLst>
                      <a:gd name="connsiteX0" fmla="*/ 0 w 11576807"/>
                      <a:gd name="connsiteY0" fmla="*/ 0 h 6095544"/>
                      <a:gd name="connsiteX1" fmla="*/ 463072 w 11576807"/>
                      <a:gd name="connsiteY1" fmla="*/ 0 h 6095544"/>
                      <a:gd name="connsiteX2" fmla="*/ 694608 w 11576807"/>
                      <a:gd name="connsiteY2" fmla="*/ 0 h 6095544"/>
                      <a:gd name="connsiteX3" fmla="*/ 1504985 w 11576807"/>
                      <a:gd name="connsiteY3" fmla="*/ 0 h 6095544"/>
                      <a:gd name="connsiteX4" fmla="*/ 1968057 w 11576807"/>
                      <a:gd name="connsiteY4" fmla="*/ 0 h 6095544"/>
                      <a:gd name="connsiteX5" fmla="*/ 2431129 w 11576807"/>
                      <a:gd name="connsiteY5" fmla="*/ 0 h 6095544"/>
                      <a:gd name="connsiteX6" fmla="*/ 3241506 w 11576807"/>
                      <a:gd name="connsiteY6" fmla="*/ 0 h 6095544"/>
                      <a:gd name="connsiteX7" fmla="*/ 3588810 w 11576807"/>
                      <a:gd name="connsiteY7" fmla="*/ 0 h 6095544"/>
                      <a:gd name="connsiteX8" fmla="*/ 4399187 w 11576807"/>
                      <a:gd name="connsiteY8" fmla="*/ 0 h 6095544"/>
                      <a:gd name="connsiteX9" fmla="*/ 5209563 w 11576807"/>
                      <a:gd name="connsiteY9" fmla="*/ 0 h 6095544"/>
                      <a:gd name="connsiteX10" fmla="*/ 5788404 w 11576807"/>
                      <a:gd name="connsiteY10" fmla="*/ 0 h 6095544"/>
                      <a:gd name="connsiteX11" fmla="*/ 6598780 w 11576807"/>
                      <a:gd name="connsiteY11" fmla="*/ 0 h 6095544"/>
                      <a:gd name="connsiteX12" fmla="*/ 7061852 w 11576807"/>
                      <a:gd name="connsiteY12" fmla="*/ 0 h 6095544"/>
                      <a:gd name="connsiteX13" fmla="*/ 7524925 w 11576807"/>
                      <a:gd name="connsiteY13" fmla="*/ 0 h 6095544"/>
                      <a:gd name="connsiteX14" fmla="*/ 8219533 w 11576807"/>
                      <a:gd name="connsiteY14" fmla="*/ 0 h 6095544"/>
                      <a:gd name="connsiteX15" fmla="*/ 8682605 w 11576807"/>
                      <a:gd name="connsiteY15" fmla="*/ 0 h 6095544"/>
                      <a:gd name="connsiteX16" fmla="*/ 9492982 w 11576807"/>
                      <a:gd name="connsiteY16" fmla="*/ 0 h 6095544"/>
                      <a:gd name="connsiteX17" fmla="*/ 10303358 w 11576807"/>
                      <a:gd name="connsiteY17" fmla="*/ 0 h 6095544"/>
                      <a:gd name="connsiteX18" fmla="*/ 10882199 w 11576807"/>
                      <a:gd name="connsiteY18" fmla="*/ 0 h 6095544"/>
                      <a:gd name="connsiteX19" fmla="*/ 11576807 w 11576807"/>
                      <a:gd name="connsiteY19" fmla="*/ 0 h 6095544"/>
                      <a:gd name="connsiteX20" fmla="*/ 11576807 w 11576807"/>
                      <a:gd name="connsiteY20" fmla="*/ 371274 h 6095544"/>
                      <a:gd name="connsiteX21" fmla="*/ 11576807 w 11576807"/>
                      <a:gd name="connsiteY21" fmla="*/ 803504 h 6095544"/>
                      <a:gd name="connsiteX22" fmla="*/ 11576807 w 11576807"/>
                      <a:gd name="connsiteY22" fmla="*/ 1418599 h 6095544"/>
                      <a:gd name="connsiteX23" fmla="*/ 11576807 w 11576807"/>
                      <a:gd name="connsiteY23" fmla="*/ 1911784 h 6095544"/>
                      <a:gd name="connsiteX24" fmla="*/ 11576807 w 11576807"/>
                      <a:gd name="connsiteY24" fmla="*/ 2344014 h 6095544"/>
                      <a:gd name="connsiteX25" fmla="*/ 11576807 w 11576807"/>
                      <a:gd name="connsiteY25" fmla="*/ 2959110 h 6095544"/>
                      <a:gd name="connsiteX26" fmla="*/ 11576807 w 11576807"/>
                      <a:gd name="connsiteY26" fmla="*/ 3513250 h 6095544"/>
                      <a:gd name="connsiteX27" fmla="*/ 11576807 w 11576807"/>
                      <a:gd name="connsiteY27" fmla="*/ 4067390 h 6095544"/>
                      <a:gd name="connsiteX28" fmla="*/ 11576807 w 11576807"/>
                      <a:gd name="connsiteY28" fmla="*/ 4743442 h 6095544"/>
                      <a:gd name="connsiteX29" fmla="*/ 11576807 w 11576807"/>
                      <a:gd name="connsiteY29" fmla="*/ 5358537 h 6095544"/>
                      <a:gd name="connsiteX30" fmla="*/ 11576807 w 11576807"/>
                      <a:gd name="connsiteY30" fmla="*/ 6095544 h 6095544"/>
                      <a:gd name="connsiteX31" fmla="*/ 11113735 w 11576807"/>
                      <a:gd name="connsiteY31" fmla="*/ 6095544 h 6095544"/>
                      <a:gd name="connsiteX32" fmla="*/ 10882199 w 11576807"/>
                      <a:gd name="connsiteY32" fmla="*/ 6095544 h 6095544"/>
                      <a:gd name="connsiteX33" fmla="*/ 10187590 w 11576807"/>
                      <a:gd name="connsiteY33" fmla="*/ 6095544 h 6095544"/>
                      <a:gd name="connsiteX34" fmla="*/ 9840286 w 11576807"/>
                      <a:gd name="connsiteY34" fmla="*/ 6095544 h 6095544"/>
                      <a:gd name="connsiteX35" fmla="*/ 9608750 w 11576807"/>
                      <a:gd name="connsiteY35" fmla="*/ 6095544 h 6095544"/>
                      <a:gd name="connsiteX36" fmla="*/ 9261446 w 11576807"/>
                      <a:gd name="connsiteY36" fmla="*/ 6095544 h 6095544"/>
                      <a:gd name="connsiteX37" fmla="*/ 8566837 w 11576807"/>
                      <a:gd name="connsiteY37" fmla="*/ 6095544 h 6095544"/>
                      <a:gd name="connsiteX38" fmla="*/ 8219533 w 11576807"/>
                      <a:gd name="connsiteY38" fmla="*/ 6095544 h 6095544"/>
                      <a:gd name="connsiteX39" fmla="*/ 7987997 w 11576807"/>
                      <a:gd name="connsiteY39" fmla="*/ 6095544 h 6095544"/>
                      <a:gd name="connsiteX40" fmla="*/ 7640693 w 11576807"/>
                      <a:gd name="connsiteY40" fmla="*/ 6095544 h 6095544"/>
                      <a:gd name="connsiteX41" fmla="*/ 7177620 w 11576807"/>
                      <a:gd name="connsiteY41" fmla="*/ 6095544 h 6095544"/>
                      <a:gd name="connsiteX42" fmla="*/ 6598780 w 11576807"/>
                      <a:gd name="connsiteY42" fmla="*/ 6095544 h 6095544"/>
                      <a:gd name="connsiteX43" fmla="*/ 6251476 w 11576807"/>
                      <a:gd name="connsiteY43" fmla="*/ 6095544 h 6095544"/>
                      <a:gd name="connsiteX44" fmla="*/ 5441099 w 11576807"/>
                      <a:gd name="connsiteY44" fmla="*/ 6095544 h 6095544"/>
                      <a:gd name="connsiteX45" fmla="*/ 4862259 w 11576807"/>
                      <a:gd name="connsiteY45" fmla="*/ 6095544 h 6095544"/>
                      <a:gd name="connsiteX46" fmla="*/ 4051882 w 11576807"/>
                      <a:gd name="connsiteY46" fmla="*/ 6095544 h 6095544"/>
                      <a:gd name="connsiteX47" fmla="*/ 3357274 w 11576807"/>
                      <a:gd name="connsiteY47" fmla="*/ 6095544 h 6095544"/>
                      <a:gd name="connsiteX48" fmla="*/ 2894202 w 11576807"/>
                      <a:gd name="connsiteY48" fmla="*/ 6095544 h 6095544"/>
                      <a:gd name="connsiteX49" fmla="*/ 2199593 w 11576807"/>
                      <a:gd name="connsiteY49" fmla="*/ 6095544 h 6095544"/>
                      <a:gd name="connsiteX50" fmla="*/ 1852289 w 11576807"/>
                      <a:gd name="connsiteY50" fmla="*/ 6095544 h 6095544"/>
                      <a:gd name="connsiteX51" fmla="*/ 1273449 w 11576807"/>
                      <a:gd name="connsiteY51" fmla="*/ 6095544 h 6095544"/>
                      <a:gd name="connsiteX52" fmla="*/ 1041913 w 11576807"/>
                      <a:gd name="connsiteY52" fmla="*/ 6095544 h 6095544"/>
                      <a:gd name="connsiteX53" fmla="*/ 0 w 11576807"/>
                      <a:gd name="connsiteY53" fmla="*/ 6095544 h 6095544"/>
                      <a:gd name="connsiteX54" fmla="*/ 0 w 11576807"/>
                      <a:gd name="connsiteY54" fmla="*/ 5541404 h 6095544"/>
                      <a:gd name="connsiteX55" fmla="*/ 0 w 11576807"/>
                      <a:gd name="connsiteY55" fmla="*/ 4926308 h 6095544"/>
                      <a:gd name="connsiteX56" fmla="*/ 0 w 11576807"/>
                      <a:gd name="connsiteY56" fmla="*/ 4311212 h 6095544"/>
                      <a:gd name="connsiteX57" fmla="*/ 0 w 11576807"/>
                      <a:gd name="connsiteY57" fmla="*/ 3878983 h 6095544"/>
                      <a:gd name="connsiteX58" fmla="*/ 0 w 11576807"/>
                      <a:gd name="connsiteY58" fmla="*/ 3202931 h 6095544"/>
                      <a:gd name="connsiteX59" fmla="*/ 0 w 11576807"/>
                      <a:gd name="connsiteY59" fmla="*/ 2648791 h 6095544"/>
                      <a:gd name="connsiteX60" fmla="*/ 0 w 11576807"/>
                      <a:gd name="connsiteY60" fmla="*/ 2277517 h 6095544"/>
                      <a:gd name="connsiteX61" fmla="*/ 0 w 11576807"/>
                      <a:gd name="connsiteY61" fmla="*/ 1723377 h 6095544"/>
                      <a:gd name="connsiteX62" fmla="*/ 0 w 11576807"/>
                      <a:gd name="connsiteY62" fmla="*/ 1230192 h 6095544"/>
                      <a:gd name="connsiteX63" fmla="*/ 0 w 11576807"/>
                      <a:gd name="connsiteY63" fmla="*/ 737007 h 6095544"/>
                      <a:gd name="connsiteX64" fmla="*/ 0 w 11576807"/>
                      <a:gd name="connsiteY64" fmla="*/ 0 h 609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1576807" h="6095544" extrusionOk="0">
                        <a:moveTo>
                          <a:pt x="0" y="0"/>
                        </a:moveTo>
                        <a:cubicBezTo>
                          <a:pt x="177389" y="-34598"/>
                          <a:pt x="268181" y="23336"/>
                          <a:pt x="463072" y="0"/>
                        </a:cubicBezTo>
                        <a:cubicBezTo>
                          <a:pt x="657963" y="-23336"/>
                          <a:pt x="642639" y="19667"/>
                          <a:pt x="694608" y="0"/>
                        </a:cubicBezTo>
                        <a:cubicBezTo>
                          <a:pt x="746577" y="-19667"/>
                          <a:pt x="1168823" y="31847"/>
                          <a:pt x="1504985" y="0"/>
                        </a:cubicBezTo>
                        <a:cubicBezTo>
                          <a:pt x="1841147" y="-31847"/>
                          <a:pt x="1793374" y="20634"/>
                          <a:pt x="1968057" y="0"/>
                        </a:cubicBezTo>
                        <a:cubicBezTo>
                          <a:pt x="2142740" y="-20634"/>
                          <a:pt x="2218158" y="37414"/>
                          <a:pt x="2431129" y="0"/>
                        </a:cubicBezTo>
                        <a:cubicBezTo>
                          <a:pt x="2644100" y="-37414"/>
                          <a:pt x="2948592" y="84486"/>
                          <a:pt x="3241506" y="0"/>
                        </a:cubicBezTo>
                        <a:cubicBezTo>
                          <a:pt x="3534420" y="-84486"/>
                          <a:pt x="3518085" y="34411"/>
                          <a:pt x="3588810" y="0"/>
                        </a:cubicBezTo>
                        <a:cubicBezTo>
                          <a:pt x="3659535" y="-34411"/>
                          <a:pt x="4145390" y="33304"/>
                          <a:pt x="4399187" y="0"/>
                        </a:cubicBezTo>
                        <a:cubicBezTo>
                          <a:pt x="4652984" y="-33304"/>
                          <a:pt x="4861148" y="41027"/>
                          <a:pt x="5209563" y="0"/>
                        </a:cubicBezTo>
                        <a:cubicBezTo>
                          <a:pt x="5557978" y="-41027"/>
                          <a:pt x="5655551" y="7884"/>
                          <a:pt x="5788404" y="0"/>
                        </a:cubicBezTo>
                        <a:cubicBezTo>
                          <a:pt x="5921257" y="-7884"/>
                          <a:pt x="6307212" y="80902"/>
                          <a:pt x="6598780" y="0"/>
                        </a:cubicBezTo>
                        <a:cubicBezTo>
                          <a:pt x="6890348" y="-80902"/>
                          <a:pt x="6848008" y="48238"/>
                          <a:pt x="7061852" y="0"/>
                        </a:cubicBezTo>
                        <a:cubicBezTo>
                          <a:pt x="7275696" y="-48238"/>
                          <a:pt x="7329979" y="5612"/>
                          <a:pt x="7524925" y="0"/>
                        </a:cubicBezTo>
                        <a:cubicBezTo>
                          <a:pt x="7719871" y="-5612"/>
                          <a:pt x="7908734" y="69683"/>
                          <a:pt x="8219533" y="0"/>
                        </a:cubicBezTo>
                        <a:cubicBezTo>
                          <a:pt x="8530332" y="-69683"/>
                          <a:pt x="8564646" y="30085"/>
                          <a:pt x="8682605" y="0"/>
                        </a:cubicBezTo>
                        <a:cubicBezTo>
                          <a:pt x="8800564" y="-30085"/>
                          <a:pt x="9236272" y="76137"/>
                          <a:pt x="9492982" y="0"/>
                        </a:cubicBezTo>
                        <a:cubicBezTo>
                          <a:pt x="9749692" y="-76137"/>
                          <a:pt x="9937230" y="58333"/>
                          <a:pt x="10303358" y="0"/>
                        </a:cubicBezTo>
                        <a:cubicBezTo>
                          <a:pt x="10669486" y="-58333"/>
                          <a:pt x="10639632" y="57081"/>
                          <a:pt x="10882199" y="0"/>
                        </a:cubicBezTo>
                        <a:cubicBezTo>
                          <a:pt x="11124766" y="-57081"/>
                          <a:pt x="11414557" y="41696"/>
                          <a:pt x="11576807" y="0"/>
                        </a:cubicBezTo>
                        <a:cubicBezTo>
                          <a:pt x="11606287" y="133953"/>
                          <a:pt x="11557651" y="259529"/>
                          <a:pt x="11576807" y="371274"/>
                        </a:cubicBezTo>
                        <a:cubicBezTo>
                          <a:pt x="11595963" y="483019"/>
                          <a:pt x="11556541" y="676332"/>
                          <a:pt x="11576807" y="803504"/>
                        </a:cubicBezTo>
                        <a:cubicBezTo>
                          <a:pt x="11597073" y="930676"/>
                          <a:pt x="11573157" y="1160991"/>
                          <a:pt x="11576807" y="1418599"/>
                        </a:cubicBezTo>
                        <a:cubicBezTo>
                          <a:pt x="11580457" y="1676207"/>
                          <a:pt x="11533422" y="1669346"/>
                          <a:pt x="11576807" y="1911784"/>
                        </a:cubicBezTo>
                        <a:cubicBezTo>
                          <a:pt x="11620192" y="2154223"/>
                          <a:pt x="11566330" y="2169462"/>
                          <a:pt x="11576807" y="2344014"/>
                        </a:cubicBezTo>
                        <a:cubicBezTo>
                          <a:pt x="11587284" y="2518566"/>
                          <a:pt x="11506131" y="2782421"/>
                          <a:pt x="11576807" y="2959110"/>
                        </a:cubicBezTo>
                        <a:cubicBezTo>
                          <a:pt x="11647483" y="3135799"/>
                          <a:pt x="11529232" y="3317636"/>
                          <a:pt x="11576807" y="3513250"/>
                        </a:cubicBezTo>
                        <a:cubicBezTo>
                          <a:pt x="11624382" y="3708864"/>
                          <a:pt x="11558173" y="3799967"/>
                          <a:pt x="11576807" y="4067390"/>
                        </a:cubicBezTo>
                        <a:cubicBezTo>
                          <a:pt x="11595441" y="4334813"/>
                          <a:pt x="11502368" y="4434393"/>
                          <a:pt x="11576807" y="4743442"/>
                        </a:cubicBezTo>
                        <a:cubicBezTo>
                          <a:pt x="11651246" y="5052491"/>
                          <a:pt x="11564024" y="5217521"/>
                          <a:pt x="11576807" y="5358537"/>
                        </a:cubicBezTo>
                        <a:cubicBezTo>
                          <a:pt x="11589590" y="5499554"/>
                          <a:pt x="11568957" y="5903076"/>
                          <a:pt x="11576807" y="6095544"/>
                        </a:cubicBezTo>
                        <a:cubicBezTo>
                          <a:pt x="11404186" y="6134974"/>
                          <a:pt x="11305296" y="6083314"/>
                          <a:pt x="11113735" y="6095544"/>
                        </a:cubicBezTo>
                        <a:cubicBezTo>
                          <a:pt x="10922174" y="6107774"/>
                          <a:pt x="10968840" y="6069404"/>
                          <a:pt x="10882199" y="6095544"/>
                        </a:cubicBezTo>
                        <a:cubicBezTo>
                          <a:pt x="10795558" y="6121684"/>
                          <a:pt x="10396636" y="6093357"/>
                          <a:pt x="10187590" y="6095544"/>
                        </a:cubicBezTo>
                        <a:cubicBezTo>
                          <a:pt x="9978544" y="6097731"/>
                          <a:pt x="9938178" y="6059519"/>
                          <a:pt x="9840286" y="6095544"/>
                        </a:cubicBezTo>
                        <a:cubicBezTo>
                          <a:pt x="9742394" y="6131569"/>
                          <a:pt x="9684808" y="6075301"/>
                          <a:pt x="9608750" y="6095544"/>
                        </a:cubicBezTo>
                        <a:cubicBezTo>
                          <a:pt x="9532692" y="6115787"/>
                          <a:pt x="9379507" y="6085536"/>
                          <a:pt x="9261446" y="6095544"/>
                        </a:cubicBezTo>
                        <a:cubicBezTo>
                          <a:pt x="9143385" y="6105552"/>
                          <a:pt x="8849798" y="6075022"/>
                          <a:pt x="8566837" y="6095544"/>
                        </a:cubicBezTo>
                        <a:cubicBezTo>
                          <a:pt x="8283876" y="6116066"/>
                          <a:pt x="8304500" y="6088114"/>
                          <a:pt x="8219533" y="6095544"/>
                        </a:cubicBezTo>
                        <a:cubicBezTo>
                          <a:pt x="8134566" y="6102974"/>
                          <a:pt x="8075571" y="6089933"/>
                          <a:pt x="7987997" y="6095544"/>
                        </a:cubicBezTo>
                        <a:cubicBezTo>
                          <a:pt x="7900423" y="6101155"/>
                          <a:pt x="7777571" y="6084392"/>
                          <a:pt x="7640693" y="6095544"/>
                        </a:cubicBezTo>
                        <a:cubicBezTo>
                          <a:pt x="7503815" y="6106696"/>
                          <a:pt x="7359324" y="6071663"/>
                          <a:pt x="7177620" y="6095544"/>
                        </a:cubicBezTo>
                        <a:cubicBezTo>
                          <a:pt x="6995916" y="6119425"/>
                          <a:pt x="6864093" y="6028872"/>
                          <a:pt x="6598780" y="6095544"/>
                        </a:cubicBezTo>
                        <a:cubicBezTo>
                          <a:pt x="6333467" y="6162216"/>
                          <a:pt x="6352140" y="6075681"/>
                          <a:pt x="6251476" y="6095544"/>
                        </a:cubicBezTo>
                        <a:cubicBezTo>
                          <a:pt x="6150812" y="6115407"/>
                          <a:pt x="5686945" y="6075657"/>
                          <a:pt x="5441099" y="6095544"/>
                        </a:cubicBezTo>
                        <a:cubicBezTo>
                          <a:pt x="5195253" y="6115431"/>
                          <a:pt x="5014264" y="6073388"/>
                          <a:pt x="4862259" y="6095544"/>
                        </a:cubicBezTo>
                        <a:cubicBezTo>
                          <a:pt x="4710254" y="6117700"/>
                          <a:pt x="4354315" y="6045225"/>
                          <a:pt x="4051882" y="6095544"/>
                        </a:cubicBezTo>
                        <a:cubicBezTo>
                          <a:pt x="3749449" y="6145863"/>
                          <a:pt x="3668220" y="6068355"/>
                          <a:pt x="3357274" y="6095544"/>
                        </a:cubicBezTo>
                        <a:cubicBezTo>
                          <a:pt x="3046328" y="6122733"/>
                          <a:pt x="3038691" y="6062372"/>
                          <a:pt x="2894202" y="6095544"/>
                        </a:cubicBezTo>
                        <a:cubicBezTo>
                          <a:pt x="2749713" y="6128716"/>
                          <a:pt x="2489709" y="6024638"/>
                          <a:pt x="2199593" y="6095544"/>
                        </a:cubicBezTo>
                        <a:cubicBezTo>
                          <a:pt x="1909477" y="6166450"/>
                          <a:pt x="1948630" y="6087804"/>
                          <a:pt x="1852289" y="6095544"/>
                        </a:cubicBezTo>
                        <a:cubicBezTo>
                          <a:pt x="1755948" y="6103284"/>
                          <a:pt x="1390526" y="6074870"/>
                          <a:pt x="1273449" y="6095544"/>
                        </a:cubicBezTo>
                        <a:cubicBezTo>
                          <a:pt x="1156372" y="6116218"/>
                          <a:pt x="1134871" y="6091903"/>
                          <a:pt x="1041913" y="6095544"/>
                        </a:cubicBezTo>
                        <a:cubicBezTo>
                          <a:pt x="948955" y="6099185"/>
                          <a:pt x="246047" y="5998846"/>
                          <a:pt x="0" y="6095544"/>
                        </a:cubicBezTo>
                        <a:cubicBezTo>
                          <a:pt x="-18518" y="5966604"/>
                          <a:pt x="10441" y="5781024"/>
                          <a:pt x="0" y="5541404"/>
                        </a:cubicBezTo>
                        <a:cubicBezTo>
                          <a:pt x="-10441" y="5301784"/>
                          <a:pt x="22311" y="5119208"/>
                          <a:pt x="0" y="4926308"/>
                        </a:cubicBezTo>
                        <a:cubicBezTo>
                          <a:pt x="-22311" y="4733408"/>
                          <a:pt x="20908" y="4498397"/>
                          <a:pt x="0" y="4311212"/>
                        </a:cubicBezTo>
                        <a:cubicBezTo>
                          <a:pt x="-20908" y="4124027"/>
                          <a:pt x="17057" y="4017121"/>
                          <a:pt x="0" y="3878983"/>
                        </a:cubicBezTo>
                        <a:cubicBezTo>
                          <a:pt x="-17057" y="3740845"/>
                          <a:pt x="4335" y="3358085"/>
                          <a:pt x="0" y="3202931"/>
                        </a:cubicBezTo>
                        <a:cubicBezTo>
                          <a:pt x="-4335" y="3047777"/>
                          <a:pt x="58477" y="2828312"/>
                          <a:pt x="0" y="2648791"/>
                        </a:cubicBezTo>
                        <a:cubicBezTo>
                          <a:pt x="-58477" y="2469270"/>
                          <a:pt x="21077" y="2354777"/>
                          <a:pt x="0" y="2277517"/>
                        </a:cubicBezTo>
                        <a:cubicBezTo>
                          <a:pt x="-21077" y="2200257"/>
                          <a:pt x="51849" y="1934864"/>
                          <a:pt x="0" y="1723377"/>
                        </a:cubicBezTo>
                        <a:cubicBezTo>
                          <a:pt x="-51849" y="1511890"/>
                          <a:pt x="1210" y="1329563"/>
                          <a:pt x="0" y="1230192"/>
                        </a:cubicBezTo>
                        <a:cubicBezTo>
                          <a:pt x="-1210" y="1130821"/>
                          <a:pt x="29090" y="887117"/>
                          <a:pt x="0" y="737007"/>
                        </a:cubicBezTo>
                        <a:cubicBezTo>
                          <a:pt x="-29090" y="586897"/>
                          <a:pt x="36937" y="17318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76CEEF86-C0EA-EBBA-CC0E-9084D25914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26256" y="5959251"/>
            <a:ext cx="558146" cy="558146"/>
          </a:xfrm>
          <a:prstGeom prst="rect">
            <a:avLst/>
          </a:prstGeom>
        </p:spPr>
      </p:pic>
      <p:sp>
        <p:nvSpPr>
          <p:cNvPr id="12" name="Rectangle 11">
            <a:extLst>
              <a:ext uri="{FF2B5EF4-FFF2-40B4-BE49-F238E27FC236}">
                <a16:creationId xmlns:a16="http://schemas.microsoft.com/office/drawing/2014/main" id="{6C3CBCB6-302F-6318-2316-89442BE7C169}"/>
              </a:ext>
            </a:extLst>
          </p:cNvPr>
          <p:cNvSpPr/>
          <p:nvPr/>
        </p:nvSpPr>
        <p:spPr>
          <a:xfrm>
            <a:off x="553671" y="6095999"/>
            <a:ext cx="8758109" cy="4468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2" descr="8 Things You Didn't Know About Pac-Man – Found Item Clothing">
            <a:extLst>
              <a:ext uri="{FF2B5EF4-FFF2-40B4-BE49-F238E27FC236}">
                <a16:creationId xmlns:a16="http://schemas.microsoft.com/office/drawing/2014/main" id="{5F78BEE1-BB79-504E-E38D-68A24A7D0B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77662" y="6107463"/>
            <a:ext cx="432458" cy="479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16002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E7218290-08E7-4AB8-8549-F625B01F0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724A91-9A95-85AA-DEAF-2044624E9467}"/>
              </a:ext>
            </a:extLst>
          </p:cNvPr>
          <p:cNvSpPr>
            <a:spLocks noGrp="1"/>
          </p:cNvSpPr>
          <p:nvPr>
            <p:ph type="title"/>
          </p:nvPr>
        </p:nvSpPr>
        <p:spPr>
          <a:xfrm>
            <a:off x="1104897" y="762001"/>
            <a:ext cx="5333365" cy="1141004"/>
          </a:xfrm>
        </p:spPr>
        <p:txBody>
          <a:bodyPr>
            <a:normAutofit/>
          </a:bodyPr>
          <a:lstStyle/>
          <a:p>
            <a:pPr>
              <a:lnSpc>
                <a:spcPct val="110000"/>
              </a:lnSpc>
            </a:pPr>
            <a:r>
              <a:rPr lang="en-GB" sz="2000"/>
              <a:t>How Ghosts will be released from the ghost house</a:t>
            </a:r>
          </a:p>
        </p:txBody>
      </p:sp>
      <p:sp>
        <p:nvSpPr>
          <p:cNvPr id="19" name="Content Placeholder 10">
            <a:extLst>
              <a:ext uri="{FF2B5EF4-FFF2-40B4-BE49-F238E27FC236}">
                <a16:creationId xmlns:a16="http://schemas.microsoft.com/office/drawing/2014/main" id="{92D942F8-41A3-2BBA-A4A5-208EDA82AE1C}"/>
              </a:ext>
            </a:extLst>
          </p:cNvPr>
          <p:cNvSpPr>
            <a:spLocks noGrp="1"/>
          </p:cNvSpPr>
          <p:nvPr>
            <p:ph idx="1"/>
          </p:nvPr>
        </p:nvSpPr>
        <p:spPr>
          <a:xfrm>
            <a:off x="1104897" y="2259698"/>
            <a:ext cx="4991103" cy="3836301"/>
          </a:xfrm>
        </p:spPr>
        <p:txBody>
          <a:bodyPr>
            <a:normAutofit/>
          </a:bodyPr>
          <a:lstStyle/>
          <a:p>
            <a:r>
              <a:rPr lang="en-US" dirty="0"/>
              <a:t>Once the </a:t>
            </a:r>
            <a:r>
              <a:rPr lang="en-US" dirty="0" err="1"/>
              <a:t>EnemyInHouseTimer</a:t>
            </a:r>
            <a:r>
              <a:rPr lang="en-US" dirty="0"/>
              <a:t> reaches the determined timer set in the base ghost class, it will then </a:t>
            </a:r>
            <a:r>
              <a:rPr lang="en-US" dirty="0" err="1"/>
              <a:t>releasethe</a:t>
            </a:r>
            <a:r>
              <a:rPr lang="en-US" dirty="0"/>
              <a:t> ghosts in order.</a:t>
            </a:r>
          </a:p>
        </p:txBody>
      </p:sp>
      <p:sp>
        <p:nvSpPr>
          <p:cNvPr id="35" name="Oval 34">
            <a:extLst>
              <a:ext uri="{FF2B5EF4-FFF2-40B4-BE49-F238E27FC236}">
                <a16:creationId xmlns:a16="http://schemas.microsoft.com/office/drawing/2014/main" id="{CE9A9457-874F-4EEB-BF07-9CEA561C11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9965" y="1114197"/>
            <a:ext cx="4629606" cy="46296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text&#10;&#10;Description automatically generated">
            <a:extLst>
              <a:ext uri="{FF2B5EF4-FFF2-40B4-BE49-F238E27FC236}">
                <a16:creationId xmlns:a16="http://schemas.microsoft.com/office/drawing/2014/main" id="{2602CBEA-48E6-668A-631C-AA0FDF837689}"/>
              </a:ext>
            </a:extLst>
          </p:cNvPr>
          <p:cNvPicPr>
            <a:picLocks noChangeAspect="1"/>
          </p:cNvPicPr>
          <p:nvPr/>
        </p:nvPicPr>
        <p:blipFill>
          <a:blip r:embed="rId2"/>
          <a:stretch>
            <a:fillRect/>
          </a:stretch>
        </p:blipFill>
        <p:spPr>
          <a:xfrm>
            <a:off x="7341630" y="2663206"/>
            <a:ext cx="3226275" cy="604926"/>
          </a:xfrm>
          <a:prstGeom prst="rect">
            <a:avLst/>
          </a:prstGeom>
        </p:spPr>
      </p:pic>
      <p:pic>
        <p:nvPicPr>
          <p:cNvPr id="7" name="Picture 6" descr="A screenshot of a computer&#10;&#10;Description automatically generated with medium confidence">
            <a:extLst>
              <a:ext uri="{FF2B5EF4-FFF2-40B4-BE49-F238E27FC236}">
                <a16:creationId xmlns:a16="http://schemas.microsoft.com/office/drawing/2014/main" id="{A8BFFCB7-6E2A-8B6D-867A-2FEB79728E0F}"/>
              </a:ext>
            </a:extLst>
          </p:cNvPr>
          <p:cNvPicPr>
            <a:picLocks noChangeAspect="1"/>
          </p:cNvPicPr>
          <p:nvPr/>
        </p:nvPicPr>
        <p:blipFill>
          <a:blip r:embed="rId3"/>
          <a:stretch>
            <a:fillRect/>
          </a:stretch>
        </p:blipFill>
        <p:spPr>
          <a:xfrm>
            <a:off x="7543848" y="3589866"/>
            <a:ext cx="2826308" cy="1377825"/>
          </a:xfrm>
          <a:prstGeom prst="rect">
            <a:avLst/>
          </a:prstGeom>
        </p:spPr>
      </p:pic>
      <p:sp>
        <p:nvSpPr>
          <p:cNvPr id="8" name="Rectangle 7">
            <a:extLst>
              <a:ext uri="{FF2B5EF4-FFF2-40B4-BE49-F238E27FC236}">
                <a16:creationId xmlns:a16="http://schemas.microsoft.com/office/drawing/2014/main" id="{B2796AC5-F341-6E0E-F3B0-753D7DC90128}"/>
              </a:ext>
            </a:extLst>
          </p:cNvPr>
          <p:cNvSpPr/>
          <p:nvPr/>
        </p:nvSpPr>
        <p:spPr>
          <a:xfrm>
            <a:off x="307596" y="232666"/>
            <a:ext cx="11660468" cy="6392668"/>
          </a:xfrm>
          <a:prstGeom prst="rect">
            <a:avLst/>
          </a:prstGeom>
          <a:noFill/>
          <a:ln w="38100">
            <a:solidFill>
              <a:srgbClr val="FF0000"/>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8D8C59E7-73B3-6332-6A05-9AB89C668426}"/>
              </a:ext>
            </a:extLst>
          </p:cNvPr>
          <p:cNvSpPr/>
          <p:nvPr/>
        </p:nvSpPr>
        <p:spPr>
          <a:xfrm>
            <a:off x="658909" y="510913"/>
            <a:ext cx="10874180" cy="5836174"/>
          </a:xfrm>
          <a:prstGeom prst="rect">
            <a:avLst/>
          </a:prstGeom>
          <a:noFill/>
          <a:ln w="98425" cap="rnd" cmpd="dbl">
            <a:solidFill>
              <a:srgbClr val="FFFF00"/>
            </a:solidFill>
            <a:prstDash val="sysDot"/>
            <a:round/>
            <a:extLst>
              <a:ext uri="{C807C97D-BFC1-408E-A445-0C87EB9F89A2}">
                <ask:lineSketchStyleProps xmlns:ask="http://schemas.microsoft.com/office/drawing/2018/sketchyshapes" sd="1219033472">
                  <a:custGeom>
                    <a:avLst/>
                    <a:gdLst>
                      <a:gd name="connsiteX0" fmla="*/ 0 w 11576807"/>
                      <a:gd name="connsiteY0" fmla="*/ 0 h 6095544"/>
                      <a:gd name="connsiteX1" fmla="*/ 463072 w 11576807"/>
                      <a:gd name="connsiteY1" fmla="*/ 0 h 6095544"/>
                      <a:gd name="connsiteX2" fmla="*/ 694608 w 11576807"/>
                      <a:gd name="connsiteY2" fmla="*/ 0 h 6095544"/>
                      <a:gd name="connsiteX3" fmla="*/ 1504985 w 11576807"/>
                      <a:gd name="connsiteY3" fmla="*/ 0 h 6095544"/>
                      <a:gd name="connsiteX4" fmla="*/ 1968057 w 11576807"/>
                      <a:gd name="connsiteY4" fmla="*/ 0 h 6095544"/>
                      <a:gd name="connsiteX5" fmla="*/ 2431129 w 11576807"/>
                      <a:gd name="connsiteY5" fmla="*/ 0 h 6095544"/>
                      <a:gd name="connsiteX6" fmla="*/ 3241506 w 11576807"/>
                      <a:gd name="connsiteY6" fmla="*/ 0 h 6095544"/>
                      <a:gd name="connsiteX7" fmla="*/ 3588810 w 11576807"/>
                      <a:gd name="connsiteY7" fmla="*/ 0 h 6095544"/>
                      <a:gd name="connsiteX8" fmla="*/ 4399187 w 11576807"/>
                      <a:gd name="connsiteY8" fmla="*/ 0 h 6095544"/>
                      <a:gd name="connsiteX9" fmla="*/ 5209563 w 11576807"/>
                      <a:gd name="connsiteY9" fmla="*/ 0 h 6095544"/>
                      <a:gd name="connsiteX10" fmla="*/ 5788404 w 11576807"/>
                      <a:gd name="connsiteY10" fmla="*/ 0 h 6095544"/>
                      <a:gd name="connsiteX11" fmla="*/ 6598780 w 11576807"/>
                      <a:gd name="connsiteY11" fmla="*/ 0 h 6095544"/>
                      <a:gd name="connsiteX12" fmla="*/ 7061852 w 11576807"/>
                      <a:gd name="connsiteY12" fmla="*/ 0 h 6095544"/>
                      <a:gd name="connsiteX13" fmla="*/ 7524925 w 11576807"/>
                      <a:gd name="connsiteY13" fmla="*/ 0 h 6095544"/>
                      <a:gd name="connsiteX14" fmla="*/ 8219533 w 11576807"/>
                      <a:gd name="connsiteY14" fmla="*/ 0 h 6095544"/>
                      <a:gd name="connsiteX15" fmla="*/ 8682605 w 11576807"/>
                      <a:gd name="connsiteY15" fmla="*/ 0 h 6095544"/>
                      <a:gd name="connsiteX16" fmla="*/ 9492982 w 11576807"/>
                      <a:gd name="connsiteY16" fmla="*/ 0 h 6095544"/>
                      <a:gd name="connsiteX17" fmla="*/ 10303358 w 11576807"/>
                      <a:gd name="connsiteY17" fmla="*/ 0 h 6095544"/>
                      <a:gd name="connsiteX18" fmla="*/ 10882199 w 11576807"/>
                      <a:gd name="connsiteY18" fmla="*/ 0 h 6095544"/>
                      <a:gd name="connsiteX19" fmla="*/ 11576807 w 11576807"/>
                      <a:gd name="connsiteY19" fmla="*/ 0 h 6095544"/>
                      <a:gd name="connsiteX20" fmla="*/ 11576807 w 11576807"/>
                      <a:gd name="connsiteY20" fmla="*/ 371274 h 6095544"/>
                      <a:gd name="connsiteX21" fmla="*/ 11576807 w 11576807"/>
                      <a:gd name="connsiteY21" fmla="*/ 803504 h 6095544"/>
                      <a:gd name="connsiteX22" fmla="*/ 11576807 w 11576807"/>
                      <a:gd name="connsiteY22" fmla="*/ 1418599 h 6095544"/>
                      <a:gd name="connsiteX23" fmla="*/ 11576807 w 11576807"/>
                      <a:gd name="connsiteY23" fmla="*/ 1911784 h 6095544"/>
                      <a:gd name="connsiteX24" fmla="*/ 11576807 w 11576807"/>
                      <a:gd name="connsiteY24" fmla="*/ 2344014 h 6095544"/>
                      <a:gd name="connsiteX25" fmla="*/ 11576807 w 11576807"/>
                      <a:gd name="connsiteY25" fmla="*/ 2959110 h 6095544"/>
                      <a:gd name="connsiteX26" fmla="*/ 11576807 w 11576807"/>
                      <a:gd name="connsiteY26" fmla="*/ 3513250 h 6095544"/>
                      <a:gd name="connsiteX27" fmla="*/ 11576807 w 11576807"/>
                      <a:gd name="connsiteY27" fmla="*/ 4067390 h 6095544"/>
                      <a:gd name="connsiteX28" fmla="*/ 11576807 w 11576807"/>
                      <a:gd name="connsiteY28" fmla="*/ 4743442 h 6095544"/>
                      <a:gd name="connsiteX29" fmla="*/ 11576807 w 11576807"/>
                      <a:gd name="connsiteY29" fmla="*/ 5358537 h 6095544"/>
                      <a:gd name="connsiteX30" fmla="*/ 11576807 w 11576807"/>
                      <a:gd name="connsiteY30" fmla="*/ 6095544 h 6095544"/>
                      <a:gd name="connsiteX31" fmla="*/ 11113735 w 11576807"/>
                      <a:gd name="connsiteY31" fmla="*/ 6095544 h 6095544"/>
                      <a:gd name="connsiteX32" fmla="*/ 10882199 w 11576807"/>
                      <a:gd name="connsiteY32" fmla="*/ 6095544 h 6095544"/>
                      <a:gd name="connsiteX33" fmla="*/ 10187590 w 11576807"/>
                      <a:gd name="connsiteY33" fmla="*/ 6095544 h 6095544"/>
                      <a:gd name="connsiteX34" fmla="*/ 9840286 w 11576807"/>
                      <a:gd name="connsiteY34" fmla="*/ 6095544 h 6095544"/>
                      <a:gd name="connsiteX35" fmla="*/ 9608750 w 11576807"/>
                      <a:gd name="connsiteY35" fmla="*/ 6095544 h 6095544"/>
                      <a:gd name="connsiteX36" fmla="*/ 9261446 w 11576807"/>
                      <a:gd name="connsiteY36" fmla="*/ 6095544 h 6095544"/>
                      <a:gd name="connsiteX37" fmla="*/ 8566837 w 11576807"/>
                      <a:gd name="connsiteY37" fmla="*/ 6095544 h 6095544"/>
                      <a:gd name="connsiteX38" fmla="*/ 8219533 w 11576807"/>
                      <a:gd name="connsiteY38" fmla="*/ 6095544 h 6095544"/>
                      <a:gd name="connsiteX39" fmla="*/ 7987997 w 11576807"/>
                      <a:gd name="connsiteY39" fmla="*/ 6095544 h 6095544"/>
                      <a:gd name="connsiteX40" fmla="*/ 7640693 w 11576807"/>
                      <a:gd name="connsiteY40" fmla="*/ 6095544 h 6095544"/>
                      <a:gd name="connsiteX41" fmla="*/ 7177620 w 11576807"/>
                      <a:gd name="connsiteY41" fmla="*/ 6095544 h 6095544"/>
                      <a:gd name="connsiteX42" fmla="*/ 6598780 w 11576807"/>
                      <a:gd name="connsiteY42" fmla="*/ 6095544 h 6095544"/>
                      <a:gd name="connsiteX43" fmla="*/ 6251476 w 11576807"/>
                      <a:gd name="connsiteY43" fmla="*/ 6095544 h 6095544"/>
                      <a:gd name="connsiteX44" fmla="*/ 5441099 w 11576807"/>
                      <a:gd name="connsiteY44" fmla="*/ 6095544 h 6095544"/>
                      <a:gd name="connsiteX45" fmla="*/ 4862259 w 11576807"/>
                      <a:gd name="connsiteY45" fmla="*/ 6095544 h 6095544"/>
                      <a:gd name="connsiteX46" fmla="*/ 4051882 w 11576807"/>
                      <a:gd name="connsiteY46" fmla="*/ 6095544 h 6095544"/>
                      <a:gd name="connsiteX47" fmla="*/ 3357274 w 11576807"/>
                      <a:gd name="connsiteY47" fmla="*/ 6095544 h 6095544"/>
                      <a:gd name="connsiteX48" fmla="*/ 2894202 w 11576807"/>
                      <a:gd name="connsiteY48" fmla="*/ 6095544 h 6095544"/>
                      <a:gd name="connsiteX49" fmla="*/ 2199593 w 11576807"/>
                      <a:gd name="connsiteY49" fmla="*/ 6095544 h 6095544"/>
                      <a:gd name="connsiteX50" fmla="*/ 1852289 w 11576807"/>
                      <a:gd name="connsiteY50" fmla="*/ 6095544 h 6095544"/>
                      <a:gd name="connsiteX51" fmla="*/ 1273449 w 11576807"/>
                      <a:gd name="connsiteY51" fmla="*/ 6095544 h 6095544"/>
                      <a:gd name="connsiteX52" fmla="*/ 1041913 w 11576807"/>
                      <a:gd name="connsiteY52" fmla="*/ 6095544 h 6095544"/>
                      <a:gd name="connsiteX53" fmla="*/ 0 w 11576807"/>
                      <a:gd name="connsiteY53" fmla="*/ 6095544 h 6095544"/>
                      <a:gd name="connsiteX54" fmla="*/ 0 w 11576807"/>
                      <a:gd name="connsiteY54" fmla="*/ 5541404 h 6095544"/>
                      <a:gd name="connsiteX55" fmla="*/ 0 w 11576807"/>
                      <a:gd name="connsiteY55" fmla="*/ 4926308 h 6095544"/>
                      <a:gd name="connsiteX56" fmla="*/ 0 w 11576807"/>
                      <a:gd name="connsiteY56" fmla="*/ 4311212 h 6095544"/>
                      <a:gd name="connsiteX57" fmla="*/ 0 w 11576807"/>
                      <a:gd name="connsiteY57" fmla="*/ 3878983 h 6095544"/>
                      <a:gd name="connsiteX58" fmla="*/ 0 w 11576807"/>
                      <a:gd name="connsiteY58" fmla="*/ 3202931 h 6095544"/>
                      <a:gd name="connsiteX59" fmla="*/ 0 w 11576807"/>
                      <a:gd name="connsiteY59" fmla="*/ 2648791 h 6095544"/>
                      <a:gd name="connsiteX60" fmla="*/ 0 w 11576807"/>
                      <a:gd name="connsiteY60" fmla="*/ 2277517 h 6095544"/>
                      <a:gd name="connsiteX61" fmla="*/ 0 w 11576807"/>
                      <a:gd name="connsiteY61" fmla="*/ 1723377 h 6095544"/>
                      <a:gd name="connsiteX62" fmla="*/ 0 w 11576807"/>
                      <a:gd name="connsiteY62" fmla="*/ 1230192 h 6095544"/>
                      <a:gd name="connsiteX63" fmla="*/ 0 w 11576807"/>
                      <a:gd name="connsiteY63" fmla="*/ 737007 h 6095544"/>
                      <a:gd name="connsiteX64" fmla="*/ 0 w 11576807"/>
                      <a:gd name="connsiteY64" fmla="*/ 0 h 609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1576807" h="6095544" extrusionOk="0">
                        <a:moveTo>
                          <a:pt x="0" y="0"/>
                        </a:moveTo>
                        <a:cubicBezTo>
                          <a:pt x="177389" y="-34598"/>
                          <a:pt x="268181" y="23336"/>
                          <a:pt x="463072" y="0"/>
                        </a:cubicBezTo>
                        <a:cubicBezTo>
                          <a:pt x="657963" y="-23336"/>
                          <a:pt x="642639" y="19667"/>
                          <a:pt x="694608" y="0"/>
                        </a:cubicBezTo>
                        <a:cubicBezTo>
                          <a:pt x="746577" y="-19667"/>
                          <a:pt x="1168823" y="31847"/>
                          <a:pt x="1504985" y="0"/>
                        </a:cubicBezTo>
                        <a:cubicBezTo>
                          <a:pt x="1841147" y="-31847"/>
                          <a:pt x="1793374" y="20634"/>
                          <a:pt x="1968057" y="0"/>
                        </a:cubicBezTo>
                        <a:cubicBezTo>
                          <a:pt x="2142740" y="-20634"/>
                          <a:pt x="2218158" y="37414"/>
                          <a:pt x="2431129" y="0"/>
                        </a:cubicBezTo>
                        <a:cubicBezTo>
                          <a:pt x="2644100" y="-37414"/>
                          <a:pt x="2948592" y="84486"/>
                          <a:pt x="3241506" y="0"/>
                        </a:cubicBezTo>
                        <a:cubicBezTo>
                          <a:pt x="3534420" y="-84486"/>
                          <a:pt x="3518085" y="34411"/>
                          <a:pt x="3588810" y="0"/>
                        </a:cubicBezTo>
                        <a:cubicBezTo>
                          <a:pt x="3659535" y="-34411"/>
                          <a:pt x="4145390" y="33304"/>
                          <a:pt x="4399187" y="0"/>
                        </a:cubicBezTo>
                        <a:cubicBezTo>
                          <a:pt x="4652984" y="-33304"/>
                          <a:pt x="4861148" y="41027"/>
                          <a:pt x="5209563" y="0"/>
                        </a:cubicBezTo>
                        <a:cubicBezTo>
                          <a:pt x="5557978" y="-41027"/>
                          <a:pt x="5655551" y="7884"/>
                          <a:pt x="5788404" y="0"/>
                        </a:cubicBezTo>
                        <a:cubicBezTo>
                          <a:pt x="5921257" y="-7884"/>
                          <a:pt x="6307212" y="80902"/>
                          <a:pt x="6598780" y="0"/>
                        </a:cubicBezTo>
                        <a:cubicBezTo>
                          <a:pt x="6890348" y="-80902"/>
                          <a:pt x="6848008" y="48238"/>
                          <a:pt x="7061852" y="0"/>
                        </a:cubicBezTo>
                        <a:cubicBezTo>
                          <a:pt x="7275696" y="-48238"/>
                          <a:pt x="7329979" y="5612"/>
                          <a:pt x="7524925" y="0"/>
                        </a:cubicBezTo>
                        <a:cubicBezTo>
                          <a:pt x="7719871" y="-5612"/>
                          <a:pt x="7908734" y="69683"/>
                          <a:pt x="8219533" y="0"/>
                        </a:cubicBezTo>
                        <a:cubicBezTo>
                          <a:pt x="8530332" y="-69683"/>
                          <a:pt x="8564646" y="30085"/>
                          <a:pt x="8682605" y="0"/>
                        </a:cubicBezTo>
                        <a:cubicBezTo>
                          <a:pt x="8800564" y="-30085"/>
                          <a:pt x="9236272" y="76137"/>
                          <a:pt x="9492982" y="0"/>
                        </a:cubicBezTo>
                        <a:cubicBezTo>
                          <a:pt x="9749692" y="-76137"/>
                          <a:pt x="9937230" y="58333"/>
                          <a:pt x="10303358" y="0"/>
                        </a:cubicBezTo>
                        <a:cubicBezTo>
                          <a:pt x="10669486" y="-58333"/>
                          <a:pt x="10639632" y="57081"/>
                          <a:pt x="10882199" y="0"/>
                        </a:cubicBezTo>
                        <a:cubicBezTo>
                          <a:pt x="11124766" y="-57081"/>
                          <a:pt x="11414557" y="41696"/>
                          <a:pt x="11576807" y="0"/>
                        </a:cubicBezTo>
                        <a:cubicBezTo>
                          <a:pt x="11606287" y="133953"/>
                          <a:pt x="11557651" y="259529"/>
                          <a:pt x="11576807" y="371274"/>
                        </a:cubicBezTo>
                        <a:cubicBezTo>
                          <a:pt x="11595963" y="483019"/>
                          <a:pt x="11556541" y="676332"/>
                          <a:pt x="11576807" y="803504"/>
                        </a:cubicBezTo>
                        <a:cubicBezTo>
                          <a:pt x="11597073" y="930676"/>
                          <a:pt x="11573157" y="1160991"/>
                          <a:pt x="11576807" y="1418599"/>
                        </a:cubicBezTo>
                        <a:cubicBezTo>
                          <a:pt x="11580457" y="1676207"/>
                          <a:pt x="11533422" y="1669346"/>
                          <a:pt x="11576807" y="1911784"/>
                        </a:cubicBezTo>
                        <a:cubicBezTo>
                          <a:pt x="11620192" y="2154223"/>
                          <a:pt x="11566330" y="2169462"/>
                          <a:pt x="11576807" y="2344014"/>
                        </a:cubicBezTo>
                        <a:cubicBezTo>
                          <a:pt x="11587284" y="2518566"/>
                          <a:pt x="11506131" y="2782421"/>
                          <a:pt x="11576807" y="2959110"/>
                        </a:cubicBezTo>
                        <a:cubicBezTo>
                          <a:pt x="11647483" y="3135799"/>
                          <a:pt x="11529232" y="3317636"/>
                          <a:pt x="11576807" y="3513250"/>
                        </a:cubicBezTo>
                        <a:cubicBezTo>
                          <a:pt x="11624382" y="3708864"/>
                          <a:pt x="11558173" y="3799967"/>
                          <a:pt x="11576807" y="4067390"/>
                        </a:cubicBezTo>
                        <a:cubicBezTo>
                          <a:pt x="11595441" y="4334813"/>
                          <a:pt x="11502368" y="4434393"/>
                          <a:pt x="11576807" y="4743442"/>
                        </a:cubicBezTo>
                        <a:cubicBezTo>
                          <a:pt x="11651246" y="5052491"/>
                          <a:pt x="11564024" y="5217521"/>
                          <a:pt x="11576807" y="5358537"/>
                        </a:cubicBezTo>
                        <a:cubicBezTo>
                          <a:pt x="11589590" y="5499554"/>
                          <a:pt x="11568957" y="5903076"/>
                          <a:pt x="11576807" y="6095544"/>
                        </a:cubicBezTo>
                        <a:cubicBezTo>
                          <a:pt x="11404186" y="6134974"/>
                          <a:pt x="11305296" y="6083314"/>
                          <a:pt x="11113735" y="6095544"/>
                        </a:cubicBezTo>
                        <a:cubicBezTo>
                          <a:pt x="10922174" y="6107774"/>
                          <a:pt x="10968840" y="6069404"/>
                          <a:pt x="10882199" y="6095544"/>
                        </a:cubicBezTo>
                        <a:cubicBezTo>
                          <a:pt x="10795558" y="6121684"/>
                          <a:pt x="10396636" y="6093357"/>
                          <a:pt x="10187590" y="6095544"/>
                        </a:cubicBezTo>
                        <a:cubicBezTo>
                          <a:pt x="9978544" y="6097731"/>
                          <a:pt x="9938178" y="6059519"/>
                          <a:pt x="9840286" y="6095544"/>
                        </a:cubicBezTo>
                        <a:cubicBezTo>
                          <a:pt x="9742394" y="6131569"/>
                          <a:pt x="9684808" y="6075301"/>
                          <a:pt x="9608750" y="6095544"/>
                        </a:cubicBezTo>
                        <a:cubicBezTo>
                          <a:pt x="9532692" y="6115787"/>
                          <a:pt x="9379507" y="6085536"/>
                          <a:pt x="9261446" y="6095544"/>
                        </a:cubicBezTo>
                        <a:cubicBezTo>
                          <a:pt x="9143385" y="6105552"/>
                          <a:pt x="8849798" y="6075022"/>
                          <a:pt x="8566837" y="6095544"/>
                        </a:cubicBezTo>
                        <a:cubicBezTo>
                          <a:pt x="8283876" y="6116066"/>
                          <a:pt x="8304500" y="6088114"/>
                          <a:pt x="8219533" y="6095544"/>
                        </a:cubicBezTo>
                        <a:cubicBezTo>
                          <a:pt x="8134566" y="6102974"/>
                          <a:pt x="8075571" y="6089933"/>
                          <a:pt x="7987997" y="6095544"/>
                        </a:cubicBezTo>
                        <a:cubicBezTo>
                          <a:pt x="7900423" y="6101155"/>
                          <a:pt x="7777571" y="6084392"/>
                          <a:pt x="7640693" y="6095544"/>
                        </a:cubicBezTo>
                        <a:cubicBezTo>
                          <a:pt x="7503815" y="6106696"/>
                          <a:pt x="7359324" y="6071663"/>
                          <a:pt x="7177620" y="6095544"/>
                        </a:cubicBezTo>
                        <a:cubicBezTo>
                          <a:pt x="6995916" y="6119425"/>
                          <a:pt x="6864093" y="6028872"/>
                          <a:pt x="6598780" y="6095544"/>
                        </a:cubicBezTo>
                        <a:cubicBezTo>
                          <a:pt x="6333467" y="6162216"/>
                          <a:pt x="6352140" y="6075681"/>
                          <a:pt x="6251476" y="6095544"/>
                        </a:cubicBezTo>
                        <a:cubicBezTo>
                          <a:pt x="6150812" y="6115407"/>
                          <a:pt x="5686945" y="6075657"/>
                          <a:pt x="5441099" y="6095544"/>
                        </a:cubicBezTo>
                        <a:cubicBezTo>
                          <a:pt x="5195253" y="6115431"/>
                          <a:pt x="5014264" y="6073388"/>
                          <a:pt x="4862259" y="6095544"/>
                        </a:cubicBezTo>
                        <a:cubicBezTo>
                          <a:pt x="4710254" y="6117700"/>
                          <a:pt x="4354315" y="6045225"/>
                          <a:pt x="4051882" y="6095544"/>
                        </a:cubicBezTo>
                        <a:cubicBezTo>
                          <a:pt x="3749449" y="6145863"/>
                          <a:pt x="3668220" y="6068355"/>
                          <a:pt x="3357274" y="6095544"/>
                        </a:cubicBezTo>
                        <a:cubicBezTo>
                          <a:pt x="3046328" y="6122733"/>
                          <a:pt x="3038691" y="6062372"/>
                          <a:pt x="2894202" y="6095544"/>
                        </a:cubicBezTo>
                        <a:cubicBezTo>
                          <a:pt x="2749713" y="6128716"/>
                          <a:pt x="2489709" y="6024638"/>
                          <a:pt x="2199593" y="6095544"/>
                        </a:cubicBezTo>
                        <a:cubicBezTo>
                          <a:pt x="1909477" y="6166450"/>
                          <a:pt x="1948630" y="6087804"/>
                          <a:pt x="1852289" y="6095544"/>
                        </a:cubicBezTo>
                        <a:cubicBezTo>
                          <a:pt x="1755948" y="6103284"/>
                          <a:pt x="1390526" y="6074870"/>
                          <a:pt x="1273449" y="6095544"/>
                        </a:cubicBezTo>
                        <a:cubicBezTo>
                          <a:pt x="1156372" y="6116218"/>
                          <a:pt x="1134871" y="6091903"/>
                          <a:pt x="1041913" y="6095544"/>
                        </a:cubicBezTo>
                        <a:cubicBezTo>
                          <a:pt x="948955" y="6099185"/>
                          <a:pt x="246047" y="5998846"/>
                          <a:pt x="0" y="6095544"/>
                        </a:cubicBezTo>
                        <a:cubicBezTo>
                          <a:pt x="-18518" y="5966604"/>
                          <a:pt x="10441" y="5781024"/>
                          <a:pt x="0" y="5541404"/>
                        </a:cubicBezTo>
                        <a:cubicBezTo>
                          <a:pt x="-10441" y="5301784"/>
                          <a:pt x="22311" y="5119208"/>
                          <a:pt x="0" y="4926308"/>
                        </a:cubicBezTo>
                        <a:cubicBezTo>
                          <a:pt x="-22311" y="4733408"/>
                          <a:pt x="20908" y="4498397"/>
                          <a:pt x="0" y="4311212"/>
                        </a:cubicBezTo>
                        <a:cubicBezTo>
                          <a:pt x="-20908" y="4124027"/>
                          <a:pt x="17057" y="4017121"/>
                          <a:pt x="0" y="3878983"/>
                        </a:cubicBezTo>
                        <a:cubicBezTo>
                          <a:pt x="-17057" y="3740845"/>
                          <a:pt x="4335" y="3358085"/>
                          <a:pt x="0" y="3202931"/>
                        </a:cubicBezTo>
                        <a:cubicBezTo>
                          <a:pt x="-4335" y="3047777"/>
                          <a:pt x="58477" y="2828312"/>
                          <a:pt x="0" y="2648791"/>
                        </a:cubicBezTo>
                        <a:cubicBezTo>
                          <a:pt x="-58477" y="2469270"/>
                          <a:pt x="21077" y="2354777"/>
                          <a:pt x="0" y="2277517"/>
                        </a:cubicBezTo>
                        <a:cubicBezTo>
                          <a:pt x="-21077" y="2200257"/>
                          <a:pt x="51849" y="1934864"/>
                          <a:pt x="0" y="1723377"/>
                        </a:cubicBezTo>
                        <a:cubicBezTo>
                          <a:pt x="-51849" y="1511890"/>
                          <a:pt x="1210" y="1329563"/>
                          <a:pt x="0" y="1230192"/>
                        </a:cubicBezTo>
                        <a:cubicBezTo>
                          <a:pt x="-1210" y="1130821"/>
                          <a:pt x="29090" y="887117"/>
                          <a:pt x="0" y="737007"/>
                        </a:cubicBezTo>
                        <a:cubicBezTo>
                          <a:pt x="-29090" y="586897"/>
                          <a:pt x="36937" y="17318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1CE60C17-426E-46AA-E3F4-F270BE4D36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26256" y="5959251"/>
            <a:ext cx="558146" cy="558146"/>
          </a:xfrm>
          <a:prstGeom prst="rect">
            <a:avLst/>
          </a:prstGeom>
        </p:spPr>
      </p:pic>
      <p:sp>
        <p:nvSpPr>
          <p:cNvPr id="12" name="Rectangle 11">
            <a:extLst>
              <a:ext uri="{FF2B5EF4-FFF2-40B4-BE49-F238E27FC236}">
                <a16:creationId xmlns:a16="http://schemas.microsoft.com/office/drawing/2014/main" id="{BD747C6D-198B-8490-0152-4E65FE0F2BB9}"/>
              </a:ext>
            </a:extLst>
          </p:cNvPr>
          <p:cNvSpPr/>
          <p:nvPr/>
        </p:nvSpPr>
        <p:spPr>
          <a:xfrm>
            <a:off x="553671" y="6107463"/>
            <a:ext cx="9135613" cy="4353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2" descr="8 Things You Didn't Know About Pac-Man – Found Item Clothing">
            <a:extLst>
              <a:ext uri="{FF2B5EF4-FFF2-40B4-BE49-F238E27FC236}">
                <a16:creationId xmlns:a16="http://schemas.microsoft.com/office/drawing/2014/main" id="{B3FF7956-D3AC-4A04-0E9D-1C26186CE9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1987" y="6107463"/>
            <a:ext cx="432458" cy="479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71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7218290-08E7-4AB8-8549-F625B01F0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F51F30-D18A-1E6C-8820-1340CD6F6264}"/>
              </a:ext>
            </a:extLst>
          </p:cNvPr>
          <p:cNvSpPr>
            <a:spLocks noGrp="1"/>
          </p:cNvSpPr>
          <p:nvPr>
            <p:ph type="title"/>
          </p:nvPr>
        </p:nvSpPr>
        <p:spPr>
          <a:xfrm>
            <a:off x="1104897" y="762001"/>
            <a:ext cx="5333365" cy="1141004"/>
          </a:xfrm>
        </p:spPr>
        <p:txBody>
          <a:bodyPr>
            <a:normAutofit/>
          </a:bodyPr>
          <a:lstStyle/>
          <a:p>
            <a:r>
              <a:rPr lang="en-GB" dirty="0"/>
              <a:t>Ghost Collision</a:t>
            </a:r>
          </a:p>
        </p:txBody>
      </p:sp>
      <p:sp>
        <p:nvSpPr>
          <p:cNvPr id="3" name="Content Placeholder 2">
            <a:extLst>
              <a:ext uri="{FF2B5EF4-FFF2-40B4-BE49-F238E27FC236}">
                <a16:creationId xmlns:a16="http://schemas.microsoft.com/office/drawing/2014/main" id="{4C38D052-9663-24B2-B70C-981716B88294}"/>
              </a:ext>
            </a:extLst>
          </p:cNvPr>
          <p:cNvSpPr>
            <a:spLocks noGrp="1"/>
          </p:cNvSpPr>
          <p:nvPr>
            <p:ph idx="1"/>
          </p:nvPr>
        </p:nvSpPr>
        <p:spPr>
          <a:xfrm>
            <a:off x="1104897" y="2259698"/>
            <a:ext cx="4991103" cy="3836301"/>
          </a:xfrm>
        </p:spPr>
        <p:txBody>
          <a:bodyPr>
            <a:normAutofit/>
          </a:bodyPr>
          <a:lstStyle/>
          <a:p>
            <a:r>
              <a:rPr lang="en-GB" dirty="0"/>
              <a:t>The three main functions of this class</a:t>
            </a:r>
          </a:p>
          <a:p>
            <a:r>
              <a:rPr lang="en-GB" dirty="0"/>
              <a:t>How the bounding box for the ghost and PacMans objects are defined</a:t>
            </a:r>
          </a:p>
          <a:p>
            <a:r>
              <a:rPr lang="en-GB" dirty="0"/>
              <a:t>Why the rectangle defined is so small</a:t>
            </a:r>
          </a:p>
          <a:p>
            <a:endParaRPr lang="en-GB" dirty="0"/>
          </a:p>
        </p:txBody>
      </p:sp>
      <p:sp>
        <p:nvSpPr>
          <p:cNvPr id="17" name="Oval 16">
            <a:extLst>
              <a:ext uri="{FF2B5EF4-FFF2-40B4-BE49-F238E27FC236}">
                <a16:creationId xmlns:a16="http://schemas.microsoft.com/office/drawing/2014/main" id="{CE9A9457-874F-4EEB-BF07-9CEA561C11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9965" y="1114197"/>
            <a:ext cx="4629606" cy="46296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60173D2-01FF-17D1-1888-CF08459D2957}"/>
              </a:ext>
            </a:extLst>
          </p:cNvPr>
          <p:cNvPicPr>
            <a:picLocks noChangeAspect="1"/>
          </p:cNvPicPr>
          <p:nvPr/>
        </p:nvPicPr>
        <p:blipFill>
          <a:blip r:embed="rId2"/>
          <a:stretch>
            <a:fillRect/>
          </a:stretch>
        </p:blipFill>
        <p:spPr>
          <a:xfrm>
            <a:off x="7341630" y="2599979"/>
            <a:ext cx="3226275" cy="1658042"/>
          </a:xfrm>
          <a:prstGeom prst="rect">
            <a:avLst/>
          </a:prstGeom>
        </p:spPr>
      </p:pic>
      <p:sp>
        <p:nvSpPr>
          <p:cNvPr id="7" name="Rectangle 6">
            <a:extLst>
              <a:ext uri="{FF2B5EF4-FFF2-40B4-BE49-F238E27FC236}">
                <a16:creationId xmlns:a16="http://schemas.microsoft.com/office/drawing/2014/main" id="{ADDD0CA6-7A9E-6804-9233-2848CD724CBE}"/>
              </a:ext>
            </a:extLst>
          </p:cNvPr>
          <p:cNvSpPr/>
          <p:nvPr/>
        </p:nvSpPr>
        <p:spPr>
          <a:xfrm>
            <a:off x="307596" y="232666"/>
            <a:ext cx="11660468" cy="6392668"/>
          </a:xfrm>
          <a:prstGeom prst="rect">
            <a:avLst/>
          </a:prstGeom>
          <a:noFill/>
          <a:ln w="38100">
            <a:solidFill>
              <a:srgbClr val="FF0000"/>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A1E31C07-6551-A9C8-8465-517B28A11C5A}"/>
              </a:ext>
            </a:extLst>
          </p:cNvPr>
          <p:cNvSpPr/>
          <p:nvPr/>
        </p:nvSpPr>
        <p:spPr>
          <a:xfrm>
            <a:off x="658909" y="510913"/>
            <a:ext cx="10874180" cy="5836174"/>
          </a:xfrm>
          <a:prstGeom prst="rect">
            <a:avLst/>
          </a:prstGeom>
          <a:noFill/>
          <a:ln w="98425" cap="rnd" cmpd="dbl">
            <a:solidFill>
              <a:srgbClr val="FFFF00"/>
            </a:solidFill>
            <a:prstDash val="sysDot"/>
            <a:round/>
            <a:extLst>
              <a:ext uri="{C807C97D-BFC1-408E-A445-0C87EB9F89A2}">
                <ask:lineSketchStyleProps xmlns:ask="http://schemas.microsoft.com/office/drawing/2018/sketchyshapes" sd="1219033472">
                  <a:custGeom>
                    <a:avLst/>
                    <a:gdLst>
                      <a:gd name="connsiteX0" fmla="*/ 0 w 11576807"/>
                      <a:gd name="connsiteY0" fmla="*/ 0 h 6095544"/>
                      <a:gd name="connsiteX1" fmla="*/ 463072 w 11576807"/>
                      <a:gd name="connsiteY1" fmla="*/ 0 h 6095544"/>
                      <a:gd name="connsiteX2" fmla="*/ 694608 w 11576807"/>
                      <a:gd name="connsiteY2" fmla="*/ 0 h 6095544"/>
                      <a:gd name="connsiteX3" fmla="*/ 1504985 w 11576807"/>
                      <a:gd name="connsiteY3" fmla="*/ 0 h 6095544"/>
                      <a:gd name="connsiteX4" fmla="*/ 1968057 w 11576807"/>
                      <a:gd name="connsiteY4" fmla="*/ 0 h 6095544"/>
                      <a:gd name="connsiteX5" fmla="*/ 2431129 w 11576807"/>
                      <a:gd name="connsiteY5" fmla="*/ 0 h 6095544"/>
                      <a:gd name="connsiteX6" fmla="*/ 3241506 w 11576807"/>
                      <a:gd name="connsiteY6" fmla="*/ 0 h 6095544"/>
                      <a:gd name="connsiteX7" fmla="*/ 3588810 w 11576807"/>
                      <a:gd name="connsiteY7" fmla="*/ 0 h 6095544"/>
                      <a:gd name="connsiteX8" fmla="*/ 4399187 w 11576807"/>
                      <a:gd name="connsiteY8" fmla="*/ 0 h 6095544"/>
                      <a:gd name="connsiteX9" fmla="*/ 5209563 w 11576807"/>
                      <a:gd name="connsiteY9" fmla="*/ 0 h 6095544"/>
                      <a:gd name="connsiteX10" fmla="*/ 5788404 w 11576807"/>
                      <a:gd name="connsiteY10" fmla="*/ 0 h 6095544"/>
                      <a:gd name="connsiteX11" fmla="*/ 6598780 w 11576807"/>
                      <a:gd name="connsiteY11" fmla="*/ 0 h 6095544"/>
                      <a:gd name="connsiteX12" fmla="*/ 7061852 w 11576807"/>
                      <a:gd name="connsiteY12" fmla="*/ 0 h 6095544"/>
                      <a:gd name="connsiteX13" fmla="*/ 7524925 w 11576807"/>
                      <a:gd name="connsiteY13" fmla="*/ 0 h 6095544"/>
                      <a:gd name="connsiteX14" fmla="*/ 8219533 w 11576807"/>
                      <a:gd name="connsiteY14" fmla="*/ 0 h 6095544"/>
                      <a:gd name="connsiteX15" fmla="*/ 8682605 w 11576807"/>
                      <a:gd name="connsiteY15" fmla="*/ 0 h 6095544"/>
                      <a:gd name="connsiteX16" fmla="*/ 9492982 w 11576807"/>
                      <a:gd name="connsiteY16" fmla="*/ 0 h 6095544"/>
                      <a:gd name="connsiteX17" fmla="*/ 10303358 w 11576807"/>
                      <a:gd name="connsiteY17" fmla="*/ 0 h 6095544"/>
                      <a:gd name="connsiteX18" fmla="*/ 10882199 w 11576807"/>
                      <a:gd name="connsiteY18" fmla="*/ 0 h 6095544"/>
                      <a:gd name="connsiteX19" fmla="*/ 11576807 w 11576807"/>
                      <a:gd name="connsiteY19" fmla="*/ 0 h 6095544"/>
                      <a:gd name="connsiteX20" fmla="*/ 11576807 w 11576807"/>
                      <a:gd name="connsiteY20" fmla="*/ 371274 h 6095544"/>
                      <a:gd name="connsiteX21" fmla="*/ 11576807 w 11576807"/>
                      <a:gd name="connsiteY21" fmla="*/ 803504 h 6095544"/>
                      <a:gd name="connsiteX22" fmla="*/ 11576807 w 11576807"/>
                      <a:gd name="connsiteY22" fmla="*/ 1418599 h 6095544"/>
                      <a:gd name="connsiteX23" fmla="*/ 11576807 w 11576807"/>
                      <a:gd name="connsiteY23" fmla="*/ 1911784 h 6095544"/>
                      <a:gd name="connsiteX24" fmla="*/ 11576807 w 11576807"/>
                      <a:gd name="connsiteY24" fmla="*/ 2344014 h 6095544"/>
                      <a:gd name="connsiteX25" fmla="*/ 11576807 w 11576807"/>
                      <a:gd name="connsiteY25" fmla="*/ 2959110 h 6095544"/>
                      <a:gd name="connsiteX26" fmla="*/ 11576807 w 11576807"/>
                      <a:gd name="connsiteY26" fmla="*/ 3513250 h 6095544"/>
                      <a:gd name="connsiteX27" fmla="*/ 11576807 w 11576807"/>
                      <a:gd name="connsiteY27" fmla="*/ 4067390 h 6095544"/>
                      <a:gd name="connsiteX28" fmla="*/ 11576807 w 11576807"/>
                      <a:gd name="connsiteY28" fmla="*/ 4743442 h 6095544"/>
                      <a:gd name="connsiteX29" fmla="*/ 11576807 w 11576807"/>
                      <a:gd name="connsiteY29" fmla="*/ 5358537 h 6095544"/>
                      <a:gd name="connsiteX30" fmla="*/ 11576807 w 11576807"/>
                      <a:gd name="connsiteY30" fmla="*/ 6095544 h 6095544"/>
                      <a:gd name="connsiteX31" fmla="*/ 11113735 w 11576807"/>
                      <a:gd name="connsiteY31" fmla="*/ 6095544 h 6095544"/>
                      <a:gd name="connsiteX32" fmla="*/ 10882199 w 11576807"/>
                      <a:gd name="connsiteY32" fmla="*/ 6095544 h 6095544"/>
                      <a:gd name="connsiteX33" fmla="*/ 10187590 w 11576807"/>
                      <a:gd name="connsiteY33" fmla="*/ 6095544 h 6095544"/>
                      <a:gd name="connsiteX34" fmla="*/ 9840286 w 11576807"/>
                      <a:gd name="connsiteY34" fmla="*/ 6095544 h 6095544"/>
                      <a:gd name="connsiteX35" fmla="*/ 9608750 w 11576807"/>
                      <a:gd name="connsiteY35" fmla="*/ 6095544 h 6095544"/>
                      <a:gd name="connsiteX36" fmla="*/ 9261446 w 11576807"/>
                      <a:gd name="connsiteY36" fmla="*/ 6095544 h 6095544"/>
                      <a:gd name="connsiteX37" fmla="*/ 8566837 w 11576807"/>
                      <a:gd name="connsiteY37" fmla="*/ 6095544 h 6095544"/>
                      <a:gd name="connsiteX38" fmla="*/ 8219533 w 11576807"/>
                      <a:gd name="connsiteY38" fmla="*/ 6095544 h 6095544"/>
                      <a:gd name="connsiteX39" fmla="*/ 7987997 w 11576807"/>
                      <a:gd name="connsiteY39" fmla="*/ 6095544 h 6095544"/>
                      <a:gd name="connsiteX40" fmla="*/ 7640693 w 11576807"/>
                      <a:gd name="connsiteY40" fmla="*/ 6095544 h 6095544"/>
                      <a:gd name="connsiteX41" fmla="*/ 7177620 w 11576807"/>
                      <a:gd name="connsiteY41" fmla="*/ 6095544 h 6095544"/>
                      <a:gd name="connsiteX42" fmla="*/ 6598780 w 11576807"/>
                      <a:gd name="connsiteY42" fmla="*/ 6095544 h 6095544"/>
                      <a:gd name="connsiteX43" fmla="*/ 6251476 w 11576807"/>
                      <a:gd name="connsiteY43" fmla="*/ 6095544 h 6095544"/>
                      <a:gd name="connsiteX44" fmla="*/ 5441099 w 11576807"/>
                      <a:gd name="connsiteY44" fmla="*/ 6095544 h 6095544"/>
                      <a:gd name="connsiteX45" fmla="*/ 4862259 w 11576807"/>
                      <a:gd name="connsiteY45" fmla="*/ 6095544 h 6095544"/>
                      <a:gd name="connsiteX46" fmla="*/ 4051882 w 11576807"/>
                      <a:gd name="connsiteY46" fmla="*/ 6095544 h 6095544"/>
                      <a:gd name="connsiteX47" fmla="*/ 3357274 w 11576807"/>
                      <a:gd name="connsiteY47" fmla="*/ 6095544 h 6095544"/>
                      <a:gd name="connsiteX48" fmla="*/ 2894202 w 11576807"/>
                      <a:gd name="connsiteY48" fmla="*/ 6095544 h 6095544"/>
                      <a:gd name="connsiteX49" fmla="*/ 2199593 w 11576807"/>
                      <a:gd name="connsiteY49" fmla="*/ 6095544 h 6095544"/>
                      <a:gd name="connsiteX50" fmla="*/ 1852289 w 11576807"/>
                      <a:gd name="connsiteY50" fmla="*/ 6095544 h 6095544"/>
                      <a:gd name="connsiteX51" fmla="*/ 1273449 w 11576807"/>
                      <a:gd name="connsiteY51" fmla="*/ 6095544 h 6095544"/>
                      <a:gd name="connsiteX52" fmla="*/ 1041913 w 11576807"/>
                      <a:gd name="connsiteY52" fmla="*/ 6095544 h 6095544"/>
                      <a:gd name="connsiteX53" fmla="*/ 0 w 11576807"/>
                      <a:gd name="connsiteY53" fmla="*/ 6095544 h 6095544"/>
                      <a:gd name="connsiteX54" fmla="*/ 0 w 11576807"/>
                      <a:gd name="connsiteY54" fmla="*/ 5541404 h 6095544"/>
                      <a:gd name="connsiteX55" fmla="*/ 0 w 11576807"/>
                      <a:gd name="connsiteY55" fmla="*/ 4926308 h 6095544"/>
                      <a:gd name="connsiteX56" fmla="*/ 0 w 11576807"/>
                      <a:gd name="connsiteY56" fmla="*/ 4311212 h 6095544"/>
                      <a:gd name="connsiteX57" fmla="*/ 0 w 11576807"/>
                      <a:gd name="connsiteY57" fmla="*/ 3878983 h 6095544"/>
                      <a:gd name="connsiteX58" fmla="*/ 0 w 11576807"/>
                      <a:gd name="connsiteY58" fmla="*/ 3202931 h 6095544"/>
                      <a:gd name="connsiteX59" fmla="*/ 0 w 11576807"/>
                      <a:gd name="connsiteY59" fmla="*/ 2648791 h 6095544"/>
                      <a:gd name="connsiteX60" fmla="*/ 0 w 11576807"/>
                      <a:gd name="connsiteY60" fmla="*/ 2277517 h 6095544"/>
                      <a:gd name="connsiteX61" fmla="*/ 0 w 11576807"/>
                      <a:gd name="connsiteY61" fmla="*/ 1723377 h 6095544"/>
                      <a:gd name="connsiteX62" fmla="*/ 0 w 11576807"/>
                      <a:gd name="connsiteY62" fmla="*/ 1230192 h 6095544"/>
                      <a:gd name="connsiteX63" fmla="*/ 0 w 11576807"/>
                      <a:gd name="connsiteY63" fmla="*/ 737007 h 6095544"/>
                      <a:gd name="connsiteX64" fmla="*/ 0 w 11576807"/>
                      <a:gd name="connsiteY64" fmla="*/ 0 h 609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1576807" h="6095544" extrusionOk="0">
                        <a:moveTo>
                          <a:pt x="0" y="0"/>
                        </a:moveTo>
                        <a:cubicBezTo>
                          <a:pt x="177389" y="-34598"/>
                          <a:pt x="268181" y="23336"/>
                          <a:pt x="463072" y="0"/>
                        </a:cubicBezTo>
                        <a:cubicBezTo>
                          <a:pt x="657963" y="-23336"/>
                          <a:pt x="642639" y="19667"/>
                          <a:pt x="694608" y="0"/>
                        </a:cubicBezTo>
                        <a:cubicBezTo>
                          <a:pt x="746577" y="-19667"/>
                          <a:pt x="1168823" y="31847"/>
                          <a:pt x="1504985" y="0"/>
                        </a:cubicBezTo>
                        <a:cubicBezTo>
                          <a:pt x="1841147" y="-31847"/>
                          <a:pt x="1793374" y="20634"/>
                          <a:pt x="1968057" y="0"/>
                        </a:cubicBezTo>
                        <a:cubicBezTo>
                          <a:pt x="2142740" y="-20634"/>
                          <a:pt x="2218158" y="37414"/>
                          <a:pt x="2431129" y="0"/>
                        </a:cubicBezTo>
                        <a:cubicBezTo>
                          <a:pt x="2644100" y="-37414"/>
                          <a:pt x="2948592" y="84486"/>
                          <a:pt x="3241506" y="0"/>
                        </a:cubicBezTo>
                        <a:cubicBezTo>
                          <a:pt x="3534420" y="-84486"/>
                          <a:pt x="3518085" y="34411"/>
                          <a:pt x="3588810" y="0"/>
                        </a:cubicBezTo>
                        <a:cubicBezTo>
                          <a:pt x="3659535" y="-34411"/>
                          <a:pt x="4145390" y="33304"/>
                          <a:pt x="4399187" y="0"/>
                        </a:cubicBezTo>
                        <a:cubicBezTo>
                          <a:pt x="4652984" y="-33304"/>
                          <a:pt x="4861148" y="41027"/>
                          <a:pt x="5209563" y="0"/>
                        </a:cubicBezTo>
                        <a:cubicBezTo>
                          <a:pt x="5557978" y="-41027"/>
                          <a:pt x="5655551" y="7884"/>
                          <a:pt x="5788404" y="0"/>
                        </a:cubicBezTo>
                        <a:cubicBezTo>
                          <a:pt x="5921257" y="-7884"/>
                          <a:pt x="6307212" y="80902"/>
                          <a:pt x="6598780" y="0"/>
                        </a:cubicBezTo>
                        <a:cubicBezTo>
                          <a:pt x="6890348" y="-80902"/>
                          <a:pt x="6848008" y="48238"/>
                          <a:pt x="7061852" y="0"/>
                        </a:cubicBezTo>
                        <a:cubicBezTo>
                          <a:pt x="7275696" y="-48238"/>
                          <a:pt x="7329979" y="5612"/>
                          <a:pt x="7524925" y="0"/>
                        </a:cubicBezTo>
                        <a:cubicBezTo>
                          <a:pt x="7719871" y="-5612"/>
                          <a:pt x="7908734" y="69683"/>
                          <a:pt x="8219533" y="0"/>
                        </a:cubicBezTo>
                        <a:cubicBezTo>
                          <a:pt x="8530332" y="-69683"/>
                          <a:pt x="8564646" y="30085"/>
                          <a:pt x="8682605" y="0"/>
                        </a:cubicBezTo>
                        <a:cubicBezTo>
                          <a:pt x="8800564" y="-30085"/>
                          <a:pt x="9236272" y="76137"/>
                          <a:pt x="9492982" y="0"/>
                        </a:cubicBezTo>
                        <a:cubicBezTo>
                          <a:pt x="9749692" y="-76137"/>
                          <a:pt x="9937230" y="58333"/>
                          <a:pt x="10303358" y="0"/>
                        </a:cubicBezTo>
                        <a:cubicBezTo>
                          <a:pt x="10669486" y="-58333"/>
                          <a:pt x="10639632" y="57081"/>
                          <a:pt x="10882199" y="0"/>
                        </a:cubicBezTo>
                        <a:cubicBezTo>
                          <a:pt x="11124766" y="-57081"/>
                          <a:pt x="11414557" y="41696"/>
                          <a:pt x="11576807" y="0"/>
                        </a:cubicBezTo>
                        <a:cubicBezTo>
                          <a:pt x="11606287" y="133953"/>
                          <a:pt x="11557651" y="259529"/>
                          <a:pt x="11576807" y="371274"/>
                        </a:cubicBezTo>
                        <a:cubicBezTo>
                          <a:pt x="11595963" y="483019"/>
                          <a:pt x="11556541" y="676332"/>
                          <a:pt x="11576807" y="803504"/>
                        </a:cubicBezTo>
                        <a:cubicBezTo>
                          <a:pt x="11597073" y="930676"/>
                          <a:pt x="11573157" y="1160991"/>
                          <a:pt x="11576807" y="1418599"/>
                        </a:cubicBezTo>
                        <a:cubicBezTo>
                          <a:pt x="11580457" y="1676207"/>
                          <a:pt x="11533422" y="1669346"/>
                          <a:pt x="11576807" y="1911784"/>
                        </a:cubicBezTo>
                        <a:cubicBezTo>
                          <a:pt x="11620192" y="2154223"/>
                          <a:pt x="11566330" y="2169462"/>
                          <a:pt x="11576807" y="2344014"/>
                        </a:cubicBezTo>
                        <a:cubicBezTo>
                          <a:pt x="11587284" y="2518566"/>
                          <a:pt x="11506131" y="2782421"/>
                          <a:pt x="11576807" y="2959110"/>
                        </a:cubicBezTo>
                        <a:cubicBezTo>
                          <a:pt x="11647483" y="3135799"/>
                          <a:pt x="11529232" y="3317636"/>
                          <a:pt x="11576807" y="3513250"/>
                        </a:cubicBezTo>
                        <a:cubicBezTo>
                          <a:pt x="11624382" y="3708864"/>
                          <a:pt x="11558173" y="3799967"/>
                          <a:pt x="11576807" y="4067390"/>
                        </a:cubicBezTo>
                        <a:cubicBezTo>
                          <a:pt x="11595441" y="4334813"/>
                          <a:pt x="11502368" y="4434393"/>
                          <a:pt x="11576807" y="4743442"/>
                        </a:cubicBezTo>
                        <a:cubicBezTo>
                          <a:pt x="11651246" y="5052491"/>
                          <a:pt x="11564024" y="5217521"/>
                          <a:pt x="11576807" y="5358537"/>
                        </a:cubicBezTo>
                        <a:cubicBezTo>
                          <a:pt x="11589590" y="5499554"/>
                          <a:pt x="11568957" y="5903076"/>
                          <a:pt x="11576807" y="6095544"/>
                        </a:cubicBezTo>
                        <a:cubicBezTo>
                          <a:pt x="11404186" y="6134974"/>
                          <a:pt x="11305296" y="6083314"/>
                          <a:pt x="11113735" y="6095544"/>
                        </a:cubicBezTo>
                        <a:cubicBezTo>
                          <a:pt x="10922174" y="6107774"/>
                          <a:pt x="10968840" y="6069404"/>
                          <a:pt x="10882199" y="6095544"/>
                        </a:cubicBezTo>
                        <a:cubicBezTo>
                          <a:pt x="10795558" y="6121684"/>
                          <a:pt x="10396636" y="6093357"/>
                          <a:pt x="10187590" y="6095544"/>
                        </a:cubicBezTo>
                        <a:cubicBezTo>
                          <a:pt x="9978544" y="6097731"/>
                          <a:pt x="9938178" y="6059519"/>
                          <a:pt x="9840286" y="6095544"/>
                        </a:cubicBezTo>
                        <a:cubicBezTo>
                          <a:pt x="9742394" y="6131569"/>
                          <a:pt x="9684808" y="6075301"/>
                          <a:pt x="9608750" y="6095544"/>
                        </a:cubicBezTo>
                        <a:cubicBezTo>
                          <a:pt x="9532692" y="6115787"/>
                          <a:pt x="9379507" y="6085536"/>
                          <a:pt x="9261446" y="6095544"/>
                        </a:cubicBezTo>
                        <a:cubicBezTo>
                          <a:pt x="9143385" y="6105552"/>
                          <a:pt x="8849798" y="6075022"/>
                          <a:pt x="8566837" y="6095544"/>
                        </a:cubicBezTo>
                        <a:cubicBezTo>
                          <a:pt x="8283876" y="6116066"/>
                          <a:pt x="8304500" y="6088114"/>
                          <a:pt x="8219533" y="6095544"/>
                        </a:cubicBezTo>
                        <a:cubicBezTo>
                          <a:pt x="8134566" y="6102974"/>
                          <a:pt x="8075571" y="6089933"/>
                          <a:pt x="7987997" y="6095544"/>
                        </a:cubicBezTo>
                        <a:cubicBezTo>
                          <a:pt x="7900423" y="6101155"/>
                          <a:pt x="7777571" y="6084392"/>
                          <a:pt x="7640693" y="6095544"/>
                        </a:cubicBezTo>
                        <a:cubicBezTo>
                          <a:pt x="7503815" y="6106696"/>
                          <a:pt x="7359324" y="6071663"/>
                          <a:pt x="7177620" y="6095544"/>
                        </a:cubicBezTo>
                        <a:cubicBezTo>
                          <a:pt x="6995916" y="6119425"/>
                          <a:pt x="6864093" y="6028872"/>
                          <a:pt x="6598780" y="6095544"/>
                        </a:cubicBezTo>
                        <a:cubicBezTo>
                          <a:pt x="6333467" y="6162216"/>
                          <a:pt x="6352140" y="6075681"/>
                          <a:pt x="6251476" y="6095544"/>
                        </a:cubicBezTo>
                        <a:cubicBezTo>
                          <a:pt x="6150812" y="6115407"/>
                          <a:pt x="5686945" y="6075657"/>
                          <a:pt x="5441099" y="6095544"/>
                        </a:cubicBezTo>
                        <a:cubicBezTo>
                          <a:pt x="5195253" y="6115431"/>
                          <a:pt x="5014264" y="6073388"/>
                          <a:pt x="4862259" y="6095544"/>
                        </a:cubicBezTo>
                        <a:cubicBezTo>
                          <a:pt x="4710254" y="6117700"/>
                          <a:pt x="4354315" y="6045225"/>
                          <a:pt x="4051882" y="6095544"/>
                        </a:cubicBezTo>
                        <a:cubicBezTo>
                          <a:pt x="3749449" y="6145863"/>
                          <a:pt x="3668220" y="6068355"/>
                          <a:pt x="3357274" y="6095544"/>
                        </a:cubicBezTo>
                        <a:cubicBezTo>
                          <a:pt x="3046328" y="6122733"/>
                          <a:pt x="3038691" y="6062372"/>
                          <a:pt x="2894202" y="6095544"/>
                        </a:cubicBezTo>
                        <a:cubicBezTo>
                          <a:pt x="2749713" y="6128716"/>
                          <a:pt x="2489709" y="6024638"/>
                          <a:pt x="2199593" y="6095544"/>
                        </a:cubicBezTo>
                        <a:cubicBezTo>
                          <a:pt x="1909477" y="6166450"/>
                          <a:pt x="1948630" y="6087804"/>
                          <a:pt x="1852289" y="6095544"/>
                        </a:cubicBezTo>
                        <a:cubicBezTo>
                          <a:pt x="1755948" y="6103284"/>
                          <a:pt x="1390526" y="6074870"/>
                          <a:pt x="1273449" y="6095544"/>
                        </a:cubicBezTo>
                        <a:cubicBezTo>
                          <a:pt x="1156372" y="6116218"/>
                          <a:pt x="1134871" y="6091903"/>
                          <a:pt x="1041913" y="6095544"/>
                        </a:cubicBezTo>
                        <a:cubicBezTo>
                          <a:pt x="948955" y="6099185"/>
                          <a:pt x="246047" y="5998846"/>
                          <a:pt x="0" y="6095544"/>
                        </a:cubicBezTo>
                        <a:cubicBezTo>
                          <a:pt x="-18518" y="5966604"/>
                          <a:pt x="10441" y="5781024"/>
                          <a:pt x="0" y="5541404"/>
                        </a:cubicBezTo>
                        <a:cubicBezTo>
                          <a:pt x="-10441" y="5301784"/>
                          <a:pt x="22311" y="5119208"/>
                          <a:pt x="0" y="4926308"/>
                        </a:cubicBezTo>
                        <a:cubicBezTo>
                          <a:pt x="-22311" y="4733408"/>
                          <a:pt x="20908" y="4498397"/>
                          <a:pt x="0" y="4311212"/>
                        </a:cubicBezTo>
                        <a:cubicBezTo>
                          <a:pt x="-20908" y="4124027"/>
                          <a:pt x="17057" y="4017121"/>
                          <a:pt x="0" y="3878983"/>
                        </a:cubicBezTo>
                        <a:cubicBezTo>
                          <a:pt x="-17057" y="3740845"/>
                          <a:pt x="4335" y="3358085"/>
                          <a:pt x="0" y="3202931"/>
                        </a:cubicBezTo>
                        <a:cubicBezTo>
                          <a:pt x="-4335" y="3047777"/>
                          <a:pt x="58477" y="2828312"/>
                          <a:pt x="0" y="2648791"/>
                        </a:cubicBezTo>
                        <a:cubicBezTo>
                          <a:pt x="-58477" y="2469270"/>
                          <a:pt x="21077" y="2354777"/>
                          <a:pt x="0" y="2277517"/>
                        </a:cubicBezTo>
                        <a:cubicBezTo>
                          <a:pt x="-21077" y="2200257"/>
                          <a:pt x="51849" y="1934864"/>
                          <a:pt x="0" y="1723377"/>
                        </a:cubicBezTo>
                        <a:cubicBezTo>
                          <a:pt x="-51849" y="1511890"/>
                          <a:pt x="1210" y="1329563"/>
                          <a:pt x="0" y="1230192"/>
                        </a:cubicBezTo>
                        <a:cubicBezTo>
                          <a:pt x="-1210" y="1130821"/>
                          <a:pt x="29090" y="887117"/>
                          <a:pt x="0" y="737007"/>
                        </a:cubicBezTo>
                        <a:cubicBezTo>
                          <a:pt x="-29090" y="586897"/>
                          <a:pt x="36937" y="17318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CEB45413-902C-DCD3-0606-15CE205B97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26256" y="5959251"/>
            <a:ext cx="558146" cy="558146"/>
          </a:xfrm>
          <a:prstGeom prst="rect">
            <a:avLst/>
          </a:prstGeom>
        </p:spPr>
      </p:pic>
      <p:sp>
        <p:nvSpPr>
          <p:cNvPr id="11" name="Rectangle 10">
            <a:extLst>
              <a:ext uri="{FF2B5EF4-FFF2-40B4-BE49-F238E27FC236}">
                <a16:creationId xmlns:a16="http://schemas.microsoft.com/office/drawing/2014/main" id="{69A44670-3960-938A-5011-CB229A6F7A35}"/>
              </a:ext>
            </a:extLst>
          </p:cNvPr>
          <p:cNvSpPr/>
          <p:nvPr/>
        </p:nvSpPr>
        <p:spPr>
          <a:xfrm>
            <a:off x="553671" y="6107463"/>
            <a:ext cx="9253059" cy="4353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2" descr="8 Things You Didn't Know About Pac-Man – Found Item Clothing">
            <a:extLst>
              <a:ext uri="{FF2B5EF4-FFF2-40B4-BE49-F238E27FC236}">
                <a16:creationId xmlns:a16="http://schemas.microsoft.com/office/drawing/2014/main" id="{26386FDA-F235-821C-4D16-041EA5F46D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1537" y="6107463"/>
            <a:ext cx="432458" cy="479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95661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5">
            <a:extLst>
              <a:ext uri="{FF2B5EF4-FFF2-40B4-BE49-F238E27FC236}">
                <a16:creationId xmlns:a16="http://schemas.microsoft.com/office/drawing/2014/main" id="{E7218290-08E7-4AB8-8549-F625B01F0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85EC89-9202-A4E6-94D0-8E6F8F99A36D}"/>
              </a:ext>
            </a:extLst>
          </p:cNvPr>
          <p:cNvSpPr>
            <a:spLocks noGrp="1"/>
          </p:cNvSpPr>
          <p:nvPr>
            <p:ph type="title"/>
          </p:nvPr>
        </p:nvSpPr>
        <p:spPr>
          <a:xfrm>
            <a:off x="1104897" y="762001"/>
            <a:ext cx="5333365" cy="1141004"/>
          </a:xfrm>
        </p:spPr>
        <p:txBody>
          <a:bodyPr>
            <a:normAutofit/>
          </a:bodyPr>
          <a:lstStyle/>
          <a:p>
            <a:r>
              <a:rPr lang="en-GB" dirty="0"/>
              <a:t>UI/Board Manipulation</a:t>
            </a:r>
          </a:p>
        </p:txBody>
      </p:sp>
      <p:sp>
        <p:nvSpPr>
          <p:cNvPr id="3" name="Content Placeholder 2">
            <a:extLst>
              <a:ext uri="{FF2B5EF4-FFF2-40B4-BE49-F238E27FC236}">
                <a16:creationId xmlns:a16="http://schemas.microsoft.com/office/drawing/2014/main" id="{05E9B06E-1EC3-1771-589F-BFE8F6B6650C}"/>
              </a:ext>
            </a:extLst>
          </p:cNvPr>
          <p:cNvSpPr>
            <a:spLocks noGrp="1"/>
          </p:cNvSpPr>
          <p:nvPr>
            <p:ph idx="1"/>
          </p:nvPr>
        </p:nvSpPr>
        <p:spPr>
          <a:xfrm>
            <a:off x="1104897" y="2259698"/>
            <a:ext cx="4991103" cy="3836301"/>
          </a:xfrm>
        </p:spPr>
        <p:txBody>
          <a:bodyPr>
            <a:normAutofit fontScale="77500" lnSpcReduction="20000"/>
          </a:bodyPr>
          <a:lstStyle/>
          <a:p>
            <a:r>
              <a:rPr lang="en-GB" dirty="0"/>
              <a:t>This Class is responsible for displaying basic information to the user and updating the U.I  efficiently.</a:t>
            </a:r>
          </a:p>
          <a:p>
            <a:r>
              <a:rPr lang="en-GB" dirty="0"/>
              <a:t>It also keeps track of pellets</a:t>
            </a:r>
          </a:p>
          <a:p>
            <a:r>
              <a:rPr lang="en-GB" dirty="0"/>
              <a:t>Processes what to do when the level is complete.</a:t>
            </a:r>
          </a:p>
          <a:p>
            <a:r>
              <a:rPr lang="en-GB" dirty="0"/>
              <a:t>There are three main components it controls</a:t>
            </a:r>
          </a:p>
          <a:p>
            <a:r>
              <a:rPr lang="en-GB" dirty="0"/>
              <a:t>These functions are controlled through Coroutines and </a:t>
            </a:r>
            <a:r>
              <a:rPr lang="en-US" b="0" i="0" dirty="0" err="1">
                <a:effectLst/>
              </a:rPr>
              <a:t>IEnumerator</a:t>
            </a:r>
            <a:endParaRPr lang="en-US" b="0" i="0" dirty="0">
              <a:effectLst/>
            </a:endParaRPr>
          </a:p>
          <a:p>
            <a:r>
              <a:rPr lang="en-US" b="0" i="0" dirty="0">
                <a:effectLst/>
              </a:rPr>
              <a:t> A coroutine is a  common method that can pause a certain command  and allow the user to control certain components for a specified number of frames.</a:t>
            </a:r>
          </a:p>
          <a:p>
            <a:r>
              <a:rPr lang="en-US" b="0" i="0" dirty="0" err="1">
                <a:effectLst/>
              </a:rPr>
              <a:t>IEnumerator</a:t>
            </a:r>
            <a:r>
              <a:rPr lang="en-US" b="0" i="0" dirty="0">
                <a:effectLst/>
              </a:rPr>
              <a:t> allows you to stop the process at a specific moment,</a:t>
            </a:r>
            <a:endParaRPr lang="en-GB" dirty="0"/>
          </a:p>
          <a:p>
            <a:endParaRPr lang="en-GB" dirty="0"/>
          </a:p>
        </p:txBody>
      </p:sp>
      <p:sp>
        <p:nvSpPr>
          <p:cNvPr id="31" name="Oval 27">
            <a:extLst>
              <a:ext uri="{FF2B5EF4-FFF2-40B4-BE49-F238E27FC236}">
                <a16:creationId xmlns:a16="http://schemas.microsoft.com/office/drawing/2014/main" id="{CE9A9457-874F-4EEB-BF07-9CEA561C11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9965" y="1114197"/>
            <a:ext cx="4629606" cy="46296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5CB0863-7756-06C2-DE14-F7CC7B2BA41C}"/>
              </a:ext>
            </a:extLst>
          </p:cNvPr>
          <p:cNvPicPr>
            <a:picLocks noChangeAspect="1"/>
          </p:cNvPicPr>
          <p:nvPr/>
        </p:nvPicPr>
        <p:blipFill>
          <a:blip r:embed="rId2"/>
          <a:stretch>
            <a:fillRect/>
          </a:stretch>
        </p:blipFill>
        <p:spPr>
          <a:xfrm>
            <a:off x="7341630" y="2065899"/>
            <a:ext cx="3226275" cy="2726201"/>
          </a:xfrm>
          <a:prstGeom prst="rect">
            <a:avLst/>
          </a:prstGeom>
        </p:spPr>
      </p:pic>
      <p:sp>
        <p:nvSpPr>
          <p:cNvPr id="10" name="Rectangle 9">
            <a:extLst>
              <a:ext uri="{FF2B5EF4-FFF2-40B4-BE49-F238E27FC236}">
                <a16:creationId xmlns:a16="http://schemas.microsoft.com/office/drawing/2014/main" id="{8AB0E8EC-8B25-F724-0890-08A935B296F3}"/>
              </a:ext>
            </a:extLst>
          </p:cNvPr>
          <p:cNvSpPr/>
          <p:nvPr/>
        </p:nvSpPr>
        <p:spPr>
          <a:xfrm>
            <a:off x="307596" y="232666"/>
            <a:ext cx="11660468" cy="6392668"/>
          </a:xfrm>
          <a:prstGeom prst="rect">
            <a:avLst/>
          </a:prstGeom>
          <a:noFill/>
          <a:ln w="38100">
            <a:solidFill>
              <a:srgbClr val="FF0000"/>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35CEA699-CF43-DB69-6BC7-A8BF0A4B2E87}"/>
              </a:ext>
            </a:extLst>
          </p:cNvPr>
          <p:cNvSpPr/>
          <p:nvPr/>
        </p:nvSpPr>
        <p:spPr>
          <a:xfrm>
            <a:off x="658909" y="510913"/>
            <a:ext cx="10874180" cy="5836174"/>
          </a:xfrm>
          <a:prstGeom prst="rect">
            <a:avLst/>
          </a:prstGeom>
          <a:noFill/>
          <a:ln w="98425" cap="rnd" cmpd="dbl">
            <a:solidFill>
              <a:srgbClr val="FFFF00"/>
            </a:solidFill>
            <a:prstDash val="sysDot"/>
            <a:round/>
            <a:extLst>
              <a:ext uri="{C807C97D-BFC1-408E-A445-0C87EB9F89A2}">
                <ask:lineSketchStyleProps xmlns:ask="http://schemas.microsoft.com/office/drawing/2018/sketchyshapes" sd="1219033472">
                  <a:custGeom>
                    <a:avLst/>
                    <a:gdLst>
                      <a:gd name="connsiteX0" fmla="*/ 0 w 11576807"/>
                      <a:gd name="connsiteY0" fmla="*/ 0 h 6095544"/>
                      <a:gd name="connsiteX1" fmla="*/ 463072 w 11576807"/>
                      <a:gd name="connsiteY1" fmla="*/ 0 h 6095544"/>
                      <a:gd name="connsiteX2" fmla="*/ 694608 w 11576807"/>
                      <a:gd name="connsiteY2" fmla="*/ 0 h 6095544"/>
                      <a:gd name="connsiteX3" fmla="*/ 1504985 w 11576807"/>
                      <a:gd name="connsiteY3" fmla="*/ 0 h 6095544"/>
                      <a:gd name="connsiteX4" fmla="*/ 1968057 w 11576807"/>
                      <a:gd name="connsiteY4" fmla="*/ 0 h 6095544"/>
                      <a:gd name="connsiteX5" fmla="*/ 2431129 w 11576807"/>
                      <a:gd name="connsiteY5" fmla="*/ 0 h 6095544"/>
                      <a:gd name="connsiteX6" fmla="*/ 3241506 w 11576807"/>
                      <a:gd name="connsiteY6" fmla="*/ 0 h 6095544"/>
                      <a:gd name="connsiteX7" fmla="*/ 3588810 w 11576807"/>
                      <a:gd name="connsiteY7" fmla="*/ 0 h 6095544"/>
                      <a:gd name="connsiteX8" fmla="*/ 4399187 w 11576807"/>
                      <a:gd name="connsiteY8" fmla="*/ 0 h 6095544"/>
                      <a:gd name="connsiteX9" fmla="*/ 5209563 w 11576807"/>
                      <a:gd name="connsiteY9" fmla="*/ 0 h 6095544"/>
                      <a:gd name="connsiteX10" fmla="*/ 5788404 w 11576807"/>
                      <a:gd name="connsiteY10" fmla="*/ 0 h 6095544"/>
                      <a:gd name="connsiteX11" fmla="*/ 6598780 w 11576807"/>
                      <a:gd name="connsiteY11" fmla="*/ 0 h 6095544"/>
                      <a:gd name="connsiteX12" fmla="*/ 7061852 w 11576807"/>
                      <a:gd name="connsiteY12" fmla="*/ 0 h 6095544"/>
                      <a:gd name="connsiteX13" fmla="*/ 7524925 w 11576807"/>
                      <a:gd name="connsiteY13" fmla="*/ 0 h 6095544"/>
                      <a:gd name="connsiteX14" fmla="*/ 8219533 w 11576807"/>
                      <a:gd name="connsiteY14" fmla="*/ 0 h 6095544"/>
                      <a:gd name="connsiteX15" fmla="*/ 8682605 w 11576807"/>
                      <a:gd name="connsiteY15" fmla="*/ 0 h 6095544"/>
                      <a:gd name="connsiteX16" fmla="*/ 9492982 w 11576807"/>
                      <a:gd name="connsiteY16" fmla="*/ 0 h 6095544"/>
                      <a:gd name="connsiteX17" fmla="*/ 10303358 w 11576807"/>
                      <a:gd name="connsiteY17" fmla="*/ 0 h 6095544"/>
                      <a:gd name="connsiteX18" fmla="*/ 10882199 w 11576807"/>
                      <a:gd name="connsiteY18" fmla="*/ 0 h 6095544"/>
                      <a:gd name="connsiteX19" fmla="*/ 11576807 w 11576807"/>
                      <a:gd name="connsiteY19" fmla="*/ 0 h 6095544"/>
                      <a:gd name="connsiteX20" fmla="*/ 11576807 w 11576807"/>
                      <a:gd name="connsiteY20" fmla="*/ 371274 h 6095544"/>
                      <a:gd name="connsiteX21" fmla="*/ 11576807 w 11576807"/>
                      <a:gd name="connsiteY21" fmla="*/ 803504 h 6095544"/>
                      <a:gd name="connsiteX22" fmla="*/ 11576807 w 11576807"/>
                      <a:gd name="connsiteY22" fmla="*/ 1418599 h 6095544"/>
                      <a:gd name="connsiteX23" fmla="*/ 11576807 w 11576807"/>
                      <a:gd name="connsiteY23" fmla="*/ 1911784 h 6095544"/>
                      <a:gd name="connsiteX24" fmla="*/ 11576807 w 11576807"/>
                      <a:gd name="connsiteY24" fmla="*/ 2344014 h 6095544"/>
                      <a:gd name="connsiteX25" fmla="*/ 11576807 w 11576807"/>
                      <a:gd name="connsiteY25" fmla="*/ 2959110 h 6095544"/>
                      <a:gd name="connsiteX26" fmla="*/ 11576807 w 11576807"/>
                      <a:gd name="connsiteY26" fmla="*/ 3513250 h 6095544"/>
                      <a:gd name="connsiteX27" fmla="*/ 11576807 w 11576807"/>
                      <a:gd name="connsiteY27" fmla="*/ 4067390 h 6095544"/>
                      <a:gd name="connsiteX28" fmla="*/ 11576807 w 11576807"/>
                      <a:gd name="connsiteY28" fmla="*/ 4743442 h 6095544"/>
                      <a:gd name="connsiteX29" fmla="*/ 11576807 w 11576807"/>
                      <a:gd name="connsiteY29" fmla="*/ 5358537 h 6095544"/>
                      <a:gd name="connsiteX30" fmla="*/ 11576807 w 11576807"/>
                      <a:gd name="connsiteY30" fmla="*/ 6095544 h 6095544"/>
                      <a:gd name="connsiteX31" fmla="*/ 11113735 w 11576807"/>
                      <a:gd name="connsiteY31" fmla="*/ 6095544 h 6095544"/>
                      <a:gd name="connsiteX32" fmla="*/ 10882199 w 11576807"/>
                      <a:gd name="connsiteY32" fmla="*/ 6095544 h 6095544"/>
                      <a:gd name="connsiteX33" fmla="*/ 10187590 w 11576807"/>
                      <a:gd name="connsiteY33" fmla="*/ 6095544 h 6095544"/>
                      <a:gd name="connsiteX34" fmla="*/ 9840286 w 11576807"/>
                      <a:gd name="connsiteY34" fmla="*/ 6095544 h 6095544"/>
                      <a:gd name="connsiteX35" fmla="*/ 9608750 w 11576807"/>
                      <a:gd name="connsiteY35" fmla="*/ 6095544 h 6095544"/>
                      <a:gd name="connsiteX36" fmla="*/ 9261446 w 11576807"/>
                      <a:gd name="connsiteY36" fmla="*/ 6095544 h 6095544"/>
                      <a:gd name="connsiteX37" fmla="*/ 8566837 w 11576807"/>
                      <a:gd name="connsiteY37" fmla="*/ 6095544 h 6095544"/>
                      <a:gd name="connsiteX38" fmla="*/ 8219533 w 11576807"/>
                      <a:gd name="connsiteY38" fmla="*/ 6095544 h 6095544"/>
                      <a:gd name="connsiteX39" fmla="*/ 7987997 w 11576807"/>
                      <a:gd name="connsiteY39" fmla="*/ 6095544 h 6095544"/>
                      <a:gd name="connsiteX40" fmla="*/ 7640693 w 11576807"/>
                      <a:gd name="connsiteY40" fmla="*/ 6095544 h 6095544"/>
                      <a:gd name="connsiteX41" fmla="*/ 7177620 w 11576807"/>
                      <a:gd name="connsiteY41" fmla="*/ 6095544 h 6095544"/>
                      <a:gd name="connsiteX42" fmla="*/ 6598780 w 11576807"/>
                      <a:gd name="connsiteY42" fmla="*/ 6095544 h 6095544"/>
                      <a:gd name="connsiteX43" fmla="*/ 6251476 w 11576807"/>
                      <a:gd name="connsiteY43" fmla="*/ 6095544 h 6095544"/>
                      <a:gd name="connsiteX44" fmla="*/ 5441099 w 11576807"/>
                      <a:gd name="connsiteY44" fmla="*/ 6095544 h 6095544"/>
                      <a:gd name="connsiteX45" fmla="*/ 4862259 w 11576807"/>
                      <a:gd name="connsiteY45" fmla="*/ 6095544 h 6095544"/>
                      <a:gd name="connsiteX46" fmla="*/ 4051882 w 11576807"/>
                      <a:gd name="connsiteY46" fmla="*/ 6095544 h 6095544"/>
                      <a:gd name="connsiteX47" fmla="*/ 3357274 w 11576807"/>
                      <a:gd name="connsiteY47" fmla="*/ 6095544 h 6095544"/>
                      <a:gd name="connsiteX48" fmla="*/ 2894202 w 11576807"/>
                      <a:gd name="connsiteY48" fmla="*/ 6095544 h 6095544"/>
                      <a:gd name="connsiteX49" fmla="*/ 2199593 w 11576807"/>
                      <a:gd name="connsiteY49" fmla="*/ 6095544 h 6095544"/>
                      <a:gd name="connsiteX50" fmla="*/ 1852289 w 11576807"/>
                      <a:gd name="connsiteY50" fmla="*/ 6095544 h 6095544"/>
                      <a:gd name="connsiteX51" fmla="*/ 1273449 w 11576807"/>
                      <a:gd name="connsiteY51" fmla="*/ 6095544 h 6095544"/>
                      <a:gd name="connsiteX52" fmla="*/ 1041913 w 11576807"/>
                      <a:gd name="connsiteY52" fmla="*/ 6095544 h 6095544"/>
                      <a:gd name="connsiteX53" fmla="*/ 0 w 11576807"/>
                      <a:gd name="connsiteY53" fmla="*/ 6095544 h 6095544"/>
                      <a:gd name="connsiteX54" fmla="*/ 0 w 11576807"/>
                      <a:gd name="connsiteY54" fmla="*/ 5541404 h 6095544"/>
                      <a:gd name="connsiteX55" fmla="*/ 0 w 11576807"/>
                      <a:gd name="connsiteY55" fmla="*/ 4926308 h 6095544"/>
                      <a:gd name="connsiteX56" fmla="*/ 0 w 11576807"/>
                      <a:gd name="connsiteY56" fmla="*/ 4311212 h 6095544"/>
                      <a:gd name="connsiteX57" fmla="*/ 0 w 11576807"/>
                      <a:gd name="connsiteY57" fmla="*/ 3878983 h 6095544"/>
                      <a:gd name="connsiteX58" fmla="*/ 0 w 11576807"/>
                      <a:gd name="connsiteY58" fmla="*/ 3202931 h 6095544"/>
                      <a:gd name="connsiteX59" fmla="*/ 0 w 11576807"/>
                      <a:gd name="connsiteY59" fmla="*/ 2648791 h 6095544"/>
                      <a:gd name="connsiteX60" fmla="*/ 0 w 11576807"/>
                      <a:gd name="connsiteY60" fmla="*/ 2277517 h 6095544"/>
                      <a:gd name="connsiteX61" fmla="*/ 0 w 11576807"/>
                      <a:gd name="connsiteY61" fmla="*/ 1723377 h 6095544"/>
                      <a:gd name="connsiteX62" fmla="*/ 0 w 11576807"/>
                      <a:gd name="connsiteY62" fmla="*/ 1230192 h 6095544"/>
                      <a:gd name="connsiteX63" fmla="*/ 0 w 11576807"/>
                      <a:gd name="connsiteY63" fmla="*/ 737007 h 6095544"/>
                      <a:gd name="connsiteX64" fmla="*/ 0 w 11576807"/>
                      <a:gd name="connsiteY64" fmla="*/ 0 h 609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1576807" h="6095544" extrusionOk="0">
                        <a:moveTo>
                          <a:pt x="0" y="0"/>
                        </a:moveTo>
                        <a:cubicBezTo>
                          <a:pt x="177389" y="-34598"/>
                          <a:pt x="268181" y="23336"/>
                          <a:pt x="463072" y="0"/>
                        </a:cubicBezTo>
                        <a:cubicBezTo>
                          <a:pt x="657963" y="-23336"/>
                          <a:pt x="642639" y="19667"/>
                          <a:pt x="694608" y="0"/>
                        </a:cubicBezTo>
                        <a:cubicBezTo>
                          <a:pt x="746577" y="-19667"/>
                          <a:pt x="1168823" y="31847"/>
                          <a:pt x="1504985" y="0"/>
                        </a:cubicBezTo>
                        <a:cubicBezTo>
                          <a:pt x="1841147" y="-31847"/>
                          <a:pt x="1793374" y="20634"/>
                          <a:pt x="1968057" y="0"/>
                        </a:cubicBezTo>
                        <a:cubicBezTo>
                          <a:pt x="2142740" y="-20634"/>
                          <a:pt x="2218158" y="37414"/>
                          <a:pt x="2431129" y="0"/>
                        </a:cubicBezTo>
                        <a:cubicBezTo>
                          <a:pt x="2644100" y="-37414"/>
                          <a:pt x="2948592" y="84486"/>
                          <a:pt x="3241506" y="0"/>
                        </a:cubicBezTo>
                        <a:cubicBezTo>
                          <a:pt x="3534420" y="-84486"/>
                          <a:pt x="3518085" y="34411"/>
                          <a:pt x="3588810" y="0"/>
                        </a:cubicBezTo>
                        <a:cubicBezTo>
                          <a:pt x="3659535" y="-34411"/>
                          <a:pt x="4145390" y="33304"/>
                          <a:pt x="4399187" y="0"/>
                        </a:cubicBezTo>
                        <a:cubicBezTo>
                          <a:pt x="4652984" y="-33304"/>
                          <a:pt x="4861148" y="41027"/>
                          <a:pt x="5209563" y="0"/>
                        </a:cubicBezTo>
                        <a:cubicBezTo>
                          <a:pt x="5557978" y="-41027"/>
                          <a:pt x="5655551" y="7884"/>
                          <a:pt x="5788404" y="0"/>
                        </a:cubicBezTo>
                        <a:cubicBezTo>
                          <a:pt x="5921257" y="-7884"/>
                          <a:pt x="6307212" y="80902"/>
                          <a:pt x="6598780" y="0"/>
                        </a:cubicBezTo>
                        <a:cubicBezTo>
                          <a:pt x="6890348" y="-80902"/>
                          <a:pt x="6848008" y="48238"/>
                          <a:pt x="7061852" y="0"/>
                        </a:cubicBezTo>
                        <a:cubicBezTo>
                          <a:pt x="7275696" y="-48238"/>
                          <a:pt x="7329979" y="5612"/>
                          <a:pt x="7524925" y="0"/>
                        </a:cubicBezTo>
                        <a:cubicBezTo>
                          <a:pt x="7719871" y="-5612"/>
                          <a:pt x="7908734" y="69683"/>
                          <a:pt x="8219533" y="0"/>
                        </a:cubicBezTo>
                        <a:cubicBezTo>
                          <a:pt x="8530332" y="-69683"/>
                          <a:pt x="8564646" y="30085"/>
                          <a:pt x="8682605" y="0"/>
                        </a:cubicBezTo>
                        <a:cubicBezTo>
                          <a:pt x="8800564" y="-30085"/>
                          <a:pt x="9236272" y="76137"/>
                          <a:pt x="9492982" y="0"/>
                        </a:cubicBezTo>
                        <a:cubicBezTo>
                          <a:pt x="9749692" y="-76137"/>
                          <a:pt x="9937230" y="58333"/>
                          <a:pt x="10303358" y="0"/>
                        </a:cubicBezTo>
                        <a:cubicBezTo>
                          <a:pt x="10669486" y="-58333"/>
                          <a:pt x="10639632" y="57081"/>
                          <a:pt x="10882199" y="0"/>
                        </a:cubicBezTo>
                        <a:cubicBezTo>
                          <a:pt x="11124766" y="-57081"/>
                          <a:pt x="11414557" y="41696"/>
                          <a:pt x="11576807" y="0"/>
                        </a:cubicBezTo>
                        <a:cubicBezTo>
                          <a:pt x="11606287" y="133953"/>
                          <a:pt x="11557651" y="259529"/>
                          <a:pt x="11576807" y="371274"/>
                        </a:cubicBezTo>
                        <a:cubicBezTo>
                          <a:pt x="11595963" y="483019"/>
                          <a:pt x="11556541" y="676332"/>
                          <a:pt x="11576807" y="803504"/>
                        </a:cubicBezTo>
                        <a:cubicBezTo>
                          <a:pt x="11597073" y="930676"/>
                          <a:pt x="11573157" y="1160991"/>
                          <a:pt x="11576807" y="1418599"/>
                        </a:cubicBezTo>
                        <a:cubicBezTo>
                          <a:pt x="11580457" y="1676207"/>
                          <a:pt x="11533422" y="1669346"/>
                          <a:pt x="11576807" y="1911784"/>
                        </a:cubicBezTo>
                        <a:cubicBezTo>
                          <a:pt x="11620192" y="2154223"/>
                          <a:pt x="11566330" y="2169462"/>
                          <a:pt x="11576807" y="2344014"/>
                        </a:cubicBezTo>
                        <a:cubicBezTo>
                          <a:pt x="11587284" y="2518566"/>
                          <a:pt x="11506131" y="2782421"/>
                          <a:pt x="11576807" y="2959110"/>
                        </a:cubicBezTo>
                        <a:cubicBezTo>
                          <a:pt x="11647483" y="3135799"/>
                          <a:pt x="11529232" y="3317636"/>
                          <a:pt x="11576807" y="3513250"/>
                        </a:cubicBezTo>
                        <a:cubicBezTo>
                          <a:pt x="11624382" y="3708864"/>
                          <a:pt x="11558173" y="3799967"/>
                          <a:pt x="11576807" y="4067390"/>
                        </a:cubicBezTo>
                        <a:cubicBezTo>
                          <a:pt x="11595441" y="4334813"/>
                          <a:pt x="11502368" y="4434393"/>
                          <a:pt x="11576807" y="4743442"/>
                        </a:cubicBezTo>
                        <a:cubicBezTo>
                          <a:pt x="11651246" y="5052491"/>
                          <a:pt x="11564024" y="5217521"/>
                          <a:pt x="11576807" y="5358537"/>
                        </a:cubicBezTo>
                        <a:cubicBezTo>
                          <a:pt x="11589590" y="5499554"/>
                          <a:pt x="11568957" y="5903076"/>
                          <a:pt x="11576807" y="6095544"/>
                        </a:cubicBezTo>
                        <a:cubicBezTo>
                          <a:pt x="11404186" y="6134974"/>
                          <a:pt x="11305296" y="6083314"/>
                          <a:pt x="11113735" y="6095544"/>
                        </a:cubicBezTo>
                        <a:cubicBezTo>
                          <a:pt x="10922174" y="6107774"/>
                          <a:pt x="10968840" y="6069404"/>
                          <a:pt x="10882199" y="6095544"/>
                        </a:cubicBezTo>
                        <a:cubicBezTo>
                          <a:pt x="10795558" y="6121684"/>
                          <a:pt x="10396636" y="6093357"/>
                          <a:pt x="10187590" y="6095544"/>
                        </a:cubicBezTo>
                        <a:cubicBezTo>
                          <a:pt x="9978544" y="6097731"/>
                          <a:pt x="9938178" y="6059519"/>
                          <a:pt x="9840286" y="6095544"/>
                        </a:cubicBezTo>
                        <a:cubicBezTo>
                          <a:pt x="9742394" y="6131569"/>
                          <a:pt x="9684808" y="6075301"/>
                          <a:pt x="9608750" y="6095544"/>
                        </a:cubicBezTo>
                        <a:cubicBezTo>
                          <a:pt x="9532692" y="6115787"/>
                          <a:pt x="9379507" y="6085536"/>
                          <a:pt x="9261446" y="6095544"/>
                        </a:cubicBezTo>
                        <a:cubicBezTo>
                          <a:pt x="9143385" y="6105552"/>
                          <a:pt x="8849798" y="6075022"/>
                          <a:pt x="8566837" y="6095544"/>
                        </a:cubicBezTo>
                        <a:cubicBezTo>
                          <a:pt x="8283876" y="6116066"/>
                          <a:pt x="8304500" y="6088114"/>
                          <a:pt x="8219533" y="6095544"/>
                        </a:cubicBezTo>
                        <a:cubicBezTo>
                          <a:pt x="8134566" y="6102974"/>
                          <a:pt x="8075571" y="6089933"/>
                          <a:pt x="7987997" y="6095544"/>
                        </a:cubicBezTo>
                        <a:cubicBezTo>
                          <a:pt x="7900423" y="6101155"/>
                          <a:pt x="7777571" y="6084392"/>
                          <a:pt x="7640693" y="6095544"/>
                        </a:cubicBezTo>
                        <a:cubicBezTo>
                          <a:pt x="7503815" y="6106696"/>
                          <a:pt x="7359324" y="6071663"/>
                          <a:pt x="7177620" y="6095544"/>
                        </a:cubicBezTo>
                        <a:cubicBezTo>
                          <a:pt x="6995916" y="6119425"/>
                          <a:pt x="6864093" y="6028872"/>
                          <a:pt x="6598780" y="6095544"/>
                        </a:cubicBezTo>
                        <a:cubicBezTo>
                          <a:pt x="6333467" y="6162216"/>
                          <a:pt x="6352140" y="6075681"/>
                          <a:pt x="6251476" y="6095544"/>
                        </a:cubicBezTo>
                        <a:cubicBezTo>
                          <a:pt x="6150812" y="6115407"/>
                          <a:pt x="5686945" y="6075657"/>
                          <a:pt x="5441099" y="6095544"/>
                        </a:cubicBezTo>
                        <a:cubicBezTo>
                          <a:pt x="5195253" y="6115431"/>
                          <a:pt x="5014264" y="6073388"/>
                          <a:pt x="4862259" y="6095544"/>
                        </a:cubicBezTo>
                        <a:cubicBezTo>
                          <a:pt x="4710254" y="6117700"/>
                          <a:pt x="4354315" y="6045225"/>
                          <a:pt x="4051882" y="6095544"/>
                        </a:cubicBezTo>
                        <a:cubicBezTo>
                          <a:pt x="3749449" y="6145863"/>
                          <a:pt x="3668220" y="6068355"/>
                          <a:pt x="3357274" y="6095544"/>
                        </a:cubicBezTo>
                        <a:cubicBezTo>
                          <a:pt x="3046328" y="6122733"/>
                          <a:pt x="3038691" y="6062372"/>
                          <a:pt x="2894202" y="6095544"/>
                        </a:cubicBezTo>
                        <a:cubicBezTo>
                          <a:pt x="2749713" y="6128716"/>
                          <a:pt x="2489709" y="6024638"/>
                          <a:pt x="2199593" y="6095544"/>
                        </a:cubicBezTo>
                        <a:cubicBezTo>
                          <a:pt x="1909477" y="6166450"/>
                          <a:pt x="1948630" y="6087804"/>
                          <a:pt x="1852289" y="6095544"/>
                        </a:cubicBezTo>
                        <a:cubicBezTo>
                          <a:pt x="1755948" y="6103284"/>
                          <a:pt x="1390526" y="6074870"/>
                          <a:pt x="1273449" y="6095544"/>
                        </a:cubicBezTo>
                        <a:cubicBezTo>
                          <a:pt x="1156372" y="6116218"/>
                          <a:pt x="1134871" y="6091903"/>
                          <a:pt x="1041913" y="6095544"/>
                        </a:cubicBezTo>
                        <a:cubicBezTo>
                          <a:pt x="948955" y="6099185"/>
                          <a:pt x="246047" y="5998846"/>
                          <a:pt x="0" y="6095544"/>
                        </a:cubicBezTo>
                        <a:cubicBezTo>
                          <a:pt x="-18518" y="5966604"/>
                          <a:pt x="10441" y="5781024"/>
                          <a:pt x="0" y="5541404"/>
                        </a:cubicBezTo>
                        <a:cubicBezTo>
                          <a:pt x="-10441" y="5301784"/>
                          <a:pt x="22311" y="5119208"/>
                          <a:pt x="0" y="4926308"/>
                        </a:cubicBezTo>
                        <a:cubicBezTo>
                          <a:pt x="-22311" y="4733408"/>
                          <a:pt x="20908" y="4498397"/>
                          <a:pt x="0" y="4311212"/>
                        </a:cubicBezTo>
                        <a:cubicBezTo>
                          <a:pt x="-20908" y="4124027"/>
                          <a:pt x="17057" y="4017121"/>
                          <a:pt x="0" y="3878983"/>
                        </a:cubicBezTo>
                        <a:cubicBezTo>
                          <a:pt x="-17057" y="3740845"/>
                          <a:pt x="4335" y="3358085"/>
                          <a:pt x="0" y="3202931"/>
                        </a:cubicBezTo>
                        <a:cubicBezTo>
                          <a:pt x="-4335" y="3047777"/>
                          <a:pt x="58477" y="2828312"/>
                          <a:pt x="0" y="2648791"/>
                        </a:cubicBezTo>
                        <a:cubicBezTo>
                          <a:pt x="-58477" y="2469270"/>
                          <a:pt x="21077" y="2354777"/>
                          <a:pt x="0" y="2277517"/>
                        </a:cubicBezTo>
                        <a:cubicBezTo>
                          <a:pt x="-21077" y="2200257"/>
                          <a:pt x="51849" y="1934864"/>
                          <a:pt x="0" y="1723377"/>
                        </a:cubicBezTo>
                        <a:cubicBezTo>
                          <a:pt x="-51849" y="1511890"/>
                          <a:pt x="1210" y="1329563"/>
                          <a:pt x="0" y="1230192"/>
                        </a:cubicBezTo>
                        <a:cubicBezTo>
                          <a:pt x="-1210" y="1130821"/>
                          <a:pt x="29090" y="887117"/>
                          <a:pt x="0" y="737007"/>
                        </a:cubicBezTo>
                        <a:cubicBezTo>
                          <a:pt x="-29090" y="586897"/>
                          <a:pt x="36937" y="17318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a:extLst>
              <a:ext uri="{FF2B5EF4-FFF2-40B4-BE49-F238E27FC236}">
                <a16:creationId xmlns:a16="http://schemas.microsoft.com/office/drawing/2014/main" id="{B0769D04-C261-7A36-B8DD-F17E64129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26256" y="5959251"/>
            <a:ext cx="558146" cy="558146"/>
          </a:xfrm>
          <a:prstGeom prst="rect">
            <a:avLst/>
          </a:prstGeom>
        </p:spPr>
      </p:pic>
      <p:sp>
        <p:nvSpPr>
          <p:cNvPr id="14" name="Rectangle 13">
            <a:extLst>
              <a:ext uri="{FF2B5EF4-FFF2-40B4-BE49-F238E27FC236}">
                <a16:creationId xmlns:a16="http://schemas.microsoft.com/office/drawing/2014/main" id="{AE40BD69-F718-EE45-0195-974726EC073F}"/>
              </a:ext>
            </a:extLst>
          </p:cNvPr>
          <p:cNvSpPr/>
          <p:nvPr/>
        </p:nvSpPr>
        <p:spPr>
          <a:xfrm>
            <a:off x="553671" y="6107463"/>
            <a:ext cx="9437617" cy="4353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2" descr="8 Things You Didn't Know About Pac-Man – Found Item Clothing">
            <a:extLst>
              <a:ext uri="{FF2B5EF4-FFF2-40B4-BE49-F238E27FC236}">
                <a16:creationId xmlns:a16="http://schemas.microsoft.com/office/drawing/2014/main" id="{C62301BC-AC63-55C6-9F66-13907AF9C9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4412" y="6107463"/>
            <a:ext cx="432458" cy="479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9841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7218290-08E7-4AB8-8549-F625B01F0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992736-F4CA-F5D3-F467-52E9B19B8F0C}"/>
              </a:ext>
            </a:extLst>
          </p:cNvPr>
          <p:cNvSpPr>
            <a:spLocks noGrp="1"/>
          </p:cNvSpPr>
          <p:nvPr>
            <p:ph type="title"/>
          </p:nvPr>
        </p:nvSpPr>
        <p:spPr>
          <a:xfrm>
            <a:off x="1104897" y="762001"/>
            <a:ext cx="5333365" cy="1141004"/>
          </a:xfrm>
        </p:spPr>
        <p:txBody>
          <a:bodyPr>
            <a:normAutofit/>
          </a:bodyPr>
          <a:lstStyle/>
          <a:p>
            <a:r>
              <a:rPr lang="en-GB" dirty="0"/>
              <a:t>Initial Stage OF Screen</a:t>
            </a:r>
          </a:p>
        </p:txBody>
      </p:sp>
      <p:sp>
        <p:nvSpPr>
          <p:cNvPr id="3" name="Content Placeholder 2">
            <a:extLst>
              <a:ext uri="{FF2B5EF4-FFF2-40B4-BE49-F238E27FC236}">
                <a16:creationId xmlns:a16="http://schemas.microsoft.com/office/drawing/2014/main" id="{E00CE410-0E97-2BC5-0868-091F1654BE95}"/>
              </a:ext>
            </a:extLst>
          </p:cNvPr>
          <p:cNvSpPr>
            <a:spLocks noGrp="1"/>
          </p:cNvSpPr>
          <p:nvPr>
            <p:ph idx="1"/>
          </p:nvPr>
        </p:nvSpPr>
        <p:spPr>
          <a:xfrm>
            <a:off x="1104897" y="2259698"/>
            <a:ext cx="4991103" cy="3836301"/>
          </a:xfrm>
        </p:spPr>
        <p:txBody>
          <a:bodyPr>
            <a:normAutofit/>
          </a:bodyPr>
          <a:lstStyle/>
          <a:p>
            <a:r>
              <a:rPr lang="en-GB" dirty="0"/>
              <a:t>There are three stages</a:t>
            </a:r>
          </a:p>
          <a:p>
            <a:r>
              <a:rPr lang="en-GB" dirty="0"/>
              <a:t>Each manipulated through Coroutines</a:t>
            </a:r>
          </a:p>
          <a:p>
            <a:r>
              <a:rPr lang="en-GB" dirty="0"/>
              <a:t>First stage disables movement and sprites of Ghosts and PacMan so text is the only thing that displays</a:t>
            </a:r>
          </a:p>
          <a:p>
            <a:r>
              <a:rPr lang="en-GB" dirty="0"/>
              <a:t>Second stage enables PacMan’s sprite and the Ghosts sprites</a:t>
            </a:r>
          </a:p>
          <a:p>
            <a:r>
              <a:rPr lang="en-GB" dirty="0"/>
              <a:t>Third stage allows movement of PacMan and Ghosts, it also disables the texts on the board.</a:t>
            </a:r>
          </a:p>
        </p:txBody>
      </p:sp>
      <p:sp>
        <p:nvSpPr>
          <p:cNvPr id="12" name="Oval 11">
            <a:extLst>
              <a:ext uri="{FF2B5EF4-FFF2-40B4-BE49-F238E27FC236}">
                <a16:creationId xmlns:a16="http://schemas.microsoft.com/office/drawing/2014/main" id="{CE9A9457-874F-4EEB-BF07-9CEA561C11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9965" y="1114197"/>
            <a:ext cx="4629606" cy="46296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6286A25-CDA1-5AC0-B62F-643F06B13391}"/>
              </a:ext>
            </a:extLst>
          </p:cNvPr>
          <p:cNvPicPr>
            <a:picLocks noChangeAspect="1"/>
          </p:cNvPicPr>
          <p:nvPr/>
        </p:nvPicPr>
        <p:blipFill>
          <a:blip r:embed="rId2"/>
          <a:stretch>
            <a:fillRect/>
          </a:stretch>
        </p:blipFill>
        <p:spPr>
          <a:xfrm>
            <a:off x="7341630" y="2247377"/>
            <a:ext cx="3226275" cy="2363246"/>
          </a:xfrm>
          <a:prstGeom prst="rect">
            <a:avLst/>
          </a:prstGeom>
        </p:spPr>
      </p:pic>
      <p:sp>
        <p:nvSpPr>
          <p:cNvPr id="8" name="Rectangle 7">
            <a:extLst>
              <a:ext uri="{FF2B5EF4-FFF2-40B4-BE49-F238E27FC236}">
                <a16:creationId xmlns:a16="http://schemas.microsoft.com/office/drawing/2014/main" id="{FD4E2870-4A87-DA2A-62F7-F63C3D1F7936}"/>
              </a:ext>
            </a:extLst>
          </p:cNvPr>
          <p:cNvSpPr/>
          <p:nvPr/>
        </p:nvSpPr>
        <p:spPr>
          <a:xfrm>
            <a:off x="307596" y="232666"/>
            <a:ext cx="11660468" cy="6392668"/>
          </a:xfrm>
          <a:prstGeom prst="rect">
            <a:avLst/>
          </a:prstGeom>
          <a:noFill/>
          <a:ln w="38100">
            <a:solidFill>
              <a:srgbClr val="FF0000"/>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E16B9C79-E092-0062-E6DD-6BADA8767657}"/>
              </a:ext>
            </a:extLst>
          </p:cNvPr>
          <p:cNvSpPr/>
          <p:nvPr/>
        </p:nvSpPr>
        <p:spPr>
          <a:xfrm>
            <a:off x="658909" y="510913"/>
            <a:ext cx="10874180" cy="5836174"/>
          </a:xfrm>
          <a:prstGeom prst="rect">
            <a:avLst/>
          </a:prstGeom>
          <a:noFill/>
          <a:ln w="98425" cap="rnd" cmpd="dbl">
            <a:solidFill>
              <a:srgbClr val="FFFF00"/>
            </a:solidFill>
            <a:prstDash val="sysDot"/>
            <a:round/>
            <a:extLst>
              <a:ext uri="{C807C97D-BFC1-408E-A445-0C87EB9F89A2}">
                <ask:lineSketchStyleProps xmlns:ask="http://schemas.microsoft.com/office/drawing/2018/sketchyshapes" sd="1219033472">
                  <a:custGeom>
                    <a:avLst/>
                    <a:gdLst>
                      <a:gd name="connsiteX0" fmla="*/ 0 w 11576807"/>
                      <a:gd name="connsiteY0" fmla="*/ 0 h 6095544"/>
                      <a:gd name="connsiteX1" fmla="*/ 463072 w 11576807"/>
                      <a:gd name="connsiteY1" fmla="*/ 0 h 6095544"/>
                      <a:gd name="connsiteX2" fmla="*/ 694608 w 11576807"/>
                      <a:gd name="connsiteY2" fmla="*/ 0 h 6095544"/>
                      <a:gd name="connsiteX3" fmla="*/ 1504985 w 11576807"/>
                      <a:gd name="connsiteY3" fmla="*/ 0 h 6095544"/>
                      <a:gd name="connsiteX4" fmla="*/ 1968057 w 11576807"/>
                      <a:gd name="connsiteY4" fmla="*/ 0 h 6095544"/>
                      <a:gd name="connsiteX5" fmla="*/ 2431129 w 11576807"/>
                      <a:gd name="connsiteY5" fmla="*/ 0 h 6095544"/>
                      <a:gd name="connsiteX6" fmla="*/ 3241506 w 11576807"/>
                      <a:gd name="connsiteY6" fmla="*/ 0 h 6095544"/>
                      <a:gd name="connsiteX7" fmla="*/ 3588810 w 11576807"/>
                      <a:gd name="connsiteY7" fmla="*/ 0 h 6095544"/>
                      <a:gd name="connsiteX8" fmla="*/ 4399187 w 11576807"/>
                      <a:gd name="connsiteY8" fmla="*/ 0 h 6095544"/>
                      <a:gd name="connsiteX9" fmla="*/ 5209563 w 11576807"/>
                      <a:gd name="connsiteY9" fmla="*/ 0 h 6095544"/>
                      <a:gd name="connsiteX10" fmla="*/ 5788404 w 11576807"/>
                      <a:gd name="connsiteY10" fmla="*/ 0 h 6095544"/>
                      <a:gd name="connsiteX11" fmla="*/ 6598780 w 11576807"/>
                      <a:gd name="connsiteY11" fmla="*/ 0 h 6095544"/>
                      <a:gd name="connsiteX12" fmla="*/ 7061852 w 11576807"/>
                      <a:gd name="connsiteY12" fmla="*/ 0 h 6095544"/>
                      <a:gd name="connsiteX13" fmla="*/ 7524925 w 11576807"/>
                      <a:gd name="connsiteY13" fmla="*/ 0 h 6095544"/>
                      <a:gd name="connsiteX14" fmla="*/ 8219533 w 11576807"/>
                      <a:gd name="connsiteY14" fmla="*/ 0 h 6095544"/>
                      <a:gd name="connsiteX15" fmla="*/ 8682605 w 11576807"/>
                      <a:gd name="connsiteY15" fmla="*/ 0 h 6095544"/>
                      <a:gd name="connsiteX16" fmla="*/ 9492982 w 11576807"/>
                      <a:gd name="connsiteY16" fmla="*/ 0 h 6095544"/>
                      <a:gd name="connsiteX17" fmla="*/ 10303358 w 11576807"/>
                      <a:gd name="connsiteY17" fmla="*/ 0 h 6095544"/>
                      <a:gd name="connsiteX18" fmla="*/ 10882199 w 11576807"/>
                      <a:gd name="connsiteY18" fmla="*/ 0 h 6095544"/>
                      <a:gd name="connsiteX19" fmla="*/ 11576807 w 11576807"/>
                      <a:gd name="connsiteY19" fmla="*/ 0 h 6095544"/>
                      <a:gd name="connsiteX20" fmla="*/ 11576807 w 11576807"/>
                      <a:gd name="connsiteY20" fmla="*/ 371274 h 6095544"/>
                      <a:gd name="connsiteX21" fmla="*/ 11576807 w 11576807"/>
                      <a:gd name="connsiteY21" fmla="*/ 803504 h 6095544"/>
                      <a:gd name="connsiteX22" fmla="*/ 11576807 w 11576807"/>
                      <a:gd name="connsiteY22" fmla="*/ 1418599 h 6095544"/>
                      <a:gd name="connsiteX23" fmla="*/ 11576807 w 11576807"/>
                      <a:gd name="connsiteY23" fmla="*/ 1911784 h 6095544"/>
                      <a:gd name="connsiteX24" fmla="*/ 11576807 w 11576807"/>
                      <a:gd name="connsiteY24" fmla="*/ 2344014 h 6095544"/>
                      <a:gd name="connsiteX25" fmla="*/ 11576807 w 11576807"/>
                      <a:gd name="connsiteY25" fmla="*/ 2959110 h 6095544"/>
                      <a:gd name="connsiteX26" fmla="*/ 11576807 w 11576807"/>
                      <a:gd name="connsiteY26" fmla="*/ 3513250 h 6095544"/>
                      <a:gd name="connsiteX27" fmla="*/ 11576807 w 11576807"/>
                      <a:gd name="connsiteY27" fmla="*/ 4067390 h 6095544"/>
                      <a:gd name="connsiteX28" fmla="*/ 11576807 w 11576807"/>
                      <a:gd name="connsiteY28" fmla="*/ 4743442 h 6095544"/>
                      <a:gd name="connsiteX29" fmla="*/ 11576807 w 11576807"/>
                      <a:gd name="connsiteY29" fmla="*/ 5358537 h 6095544"/>
                      <a:gd name="connsiteX30" fmla="*/ 11576807 w 11576807"/>
                      <a:gd name="connsiteY30" fmla="*/ 6095544 h 6095544"/>
                      <a:gd name="connsiteX31" fmla="*/ 11113735 w 11576807"/>
                      <a:gd name="connsiteY31" fmla="*/ 6095544 h 6095544"/>
                      <a:gd name="connsiteX32" fmla="*/ 10882199 w 11576807"/>
                      <a:gd name="connsiteY32" fmla="*/ 6095544 h 6095544"/>
                      <a:gd name="connsiteX33" fmla="*/ 10187590 w 11576807"/>
                      <a:gd name="connsiteY33" fmla="*/ 6095544 h 6095544"/>
                      <a:gd name="connsiteX34" fmla="*/ 9840286 w 11576807"/>
                      <a:gd name="connsiteY34" fmla="*/ 6095544 h 6095544"/>
                      <a:gd name="connsiteX35" fmla="*/ 9608750 w 11576807"/>
                      <a:gd name="connsiteY35" fmla="*/ 6095544 h 6095544"/>
                      <a:gd name="connsiteX36" fmla="*/ 9261446 w 11576807"/>
                      <a:gd name="connsiteY36" fmla="*/ 6095544 h 6095544"/>
                      <a:gd name="connsiteX37" fmla="*/ 8566837 w 11576807"/>
                      <a:gd name="connsiteY37" fmla="*/ 6095544 h 6095544"/>
                      <a:gd name="connsiteX38" fmla="*/ 8219533 w 11576807"/>
                      <a:gd name="connsiteY38" fmla="*/ 6095544 h 6095544"/>
                      <a:gd name="connsiteX39" fmla="*/ 7987997 w 11576807"/>
                      <a:gd name="connsiteY39" fmla="*/ 6095544 h 6095544"/>
                      <a:gd name="connsiteX40" fmla="*/ 7640693 w 11576807"/>
                      <a:gd name="connsiteY40" fmla="*/ 6095544 h 6095544"/>
                      <a:gd name="connsiteX41" fmla="*/ 7177620 w 11576807"/>
                      <a:gd name="connsiteY41" fmla="*/ 6095544 h 6095544"/>
                      <a:gd name="connsiteX42" fmla="*/ 6598780 w 11576807"/>
                      <a:gd name="connsiteY42" fmla="*/ 6095544 h 6095544"/>
                      <a:gd name="connsiteX43" fmla="*/ 6251476 w 11576807"/>
                      <a:gd name="connsiteY43" fmla="*/ 6095544 h 6095544"/>
                      <a:gd name="connsiteX44" fmla="*/ 5441099 w 11576807"/>
                      <a:gd name="connsiteY44" fmla="*/ 6095544 h 6095544"/>
                      <a:gd name="connsiteX45" fmla="*/ 4862259 w 11576807"/>
                      <a:gd name="connsiteY45" fmla="*/ 6095544 h 6095544"/>
                      <a:gd name="connsiteX46" fmla="*/ 4051882 w 11576807"/>
                      <a:gd name="connsiteY46" fmla="*/ 6095544 h 6095544"/>
                      <a:gd name="connsiteX47" fmla="*/ 3357274 w 11576807"/>
                      <a:gd name="connsiteY47" fmla="*/ 6095544 h 6095544"/>
                      <a:gd name="connsiteX48" fmla="*/ 2894202 w 11576807"/>
                      <a:gd name="connsiteY48" fmla="*/ 6095544 h 6095544"/>
                      <a:gd name="connsiteX49" fmla="*/ 2199593 w 11576807"/>
                      <a:gd name="connsiteY49" fmla="*/ 6095544 h 6095544"/>
                      <a:gd name="connsiteX50" fmla="*/ 1852289 w 11576807"/>
                      <a:gd name="connsiteY50" fmla="*/ 6095544 h 6095544"/>
                      <a:gd name="connsiteX51" fmla="*/ 1273449 w 11576807"/>
                      <a:gd name="connsiteY51" fmla="*/ 6095544 h 6095544"/>
                      <a:gd name="connsiteX52" fmla="*/ 1041913 w 11576807"/>
                      <a:gd name="connsiteY52" fmla="*/ 6095544 h 6095544"/>
                      <a:gd name="connsiteX53" fmla="*/ 0 w 11576807"/>
                      <a:gd name="connsiteY53" fmla="*/ 6095544 h 6095544"/>
                      <a:gd name="connsiteX54" fmla="*/ 0 w 11576807"/>
                      <a:gd name="connsiteY54" fmla="*/ 5541404 h 6095544"/>
                      <a:gd name="connsiteX55" fmla="*/ 0 w 11576807"/>
                      <a:gd name="connsiteY55" fmla="*/ 4926308 h 6095544"/>
                      <a:gd name="connsiteX56" fmla="*/ 0 w 11576807"/>
                      <a:gd name="connsiteY56" fmla="*/ 4311212 h 6095544"/>
                      <a:gd name="connsiteX57" fmla="*/ 0 w 11576807"/>
                      <a:gd name="connsiteY57" fmla="*/ 3878983 h 6095544"/>
                      <a:gd name="connsiteX58" fmla="*/ 0 w 11576807"/>
                      <a:gd name="connsiteY58" fmla="*/ 3202931 h 6095544"/>
                      <a:gd name="connsiteX59" fmla="*/ 0 w 11576807"/>
                      <a:gd name="connsiteY59" fmla="*/ 2648791 h 6095544"/>
                      <a:gd name="connsiteX60" fmla="*/ 0 w 11576807"/>
                      <a:gd name="connsiteY60" fmla="*/ 2277517 h 6095544"/>
                      <a:gd name="connsiteX61" fmla="*/ 0 w 11576807"/>
                      <a:gd name="connsiteY61" fmla="*/ 1723377 h 6095544"/>
                      <a:gd name="connsiteX62" fmla="*/ 0 w 11576807"/>
                      <a:gd name="connsiteY62" fmla="*/ 1230192 h 6095544"/>
                      <a:gd name="connsiteX63" fmla="*/ 0 w 11576807"/>
                      <a:gd name="connsiteY63" fmla="*/ 737007 h 6095544"/>
                      <a:gd name="connsiteX64" fmla="*/ 0 w 11576807"/>
                      <a:gd name="connsiteY64" fmla="*/ 0 h 609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1576807" h="6095544" extrusionOk="0">
                        <a:moveTo>
                          <a:pt x="0" y="0"/>
                        </a:moveTo>
                        <a:cubicBezTo>
                          <a:pt x="177389" y="-34598"/>
                          <a:pt x="268181" y="23336"/>
                          <a:pt x="463072" y="0"/>
                        </a:cubicBezTo>
                        <a:cubicBezTo>
                          <a:pt x="657963" y="-23336"/>
                          <a:pt x="642639" y="19667"/>
                          <a:pt x="694608" y="0"/>
                        </a:cubicBezTo>
                        <a:cubicBezTo>
                          <a:pt x="746577" y="-19667"/>
                          <a:pt x="1168823" y="31847"/>
                          <a:pt x="1504985" y="0"/>
                        </a:cubicBezTo>
                        <a:cubicBezTo>
                          <a:pt x="1841147" y="-31847"/>
                          <a:pt x="1793374" y="20634"/>
                          <a:pt x="1968057" y="0"/>
                        </a:cubicBezTo>
                        <a:cubicBezTo>
                          <a:pt x="2142740" y="-20634"/>
                          <a:pt x="2218158" y="37414"/>
                          <a:pt x="2431129" y="0"/>
                        </a:cubicBezTo>
                        <a:cubicBezTo>
                          <a:pt x="2644100" y="-37414"/>
                          <a:pt x="2948592" y="84486"/>
                          <a:pt x="3241506" y="0"/>
                        </a:cubicBezTo>
                        <a:cubicBezTo>
                          <a:pt x="3534420" y="-84486"/>
                          <a:pt x="3518085" y="34411"/>
                          <a:pt x="3588810" y="0"/>
                        </a:cubicBezTo>
                        <a:cubicBezTo>
                          <a:pt x="3659535" y="-34411"/>
                          <a:pt x="4145390" y="33304"/>
                          <a:pt x="4399187" y="0"/>
                        </a:cubicBezTo>
                        <a:cubicBezTo>
                          <a:pt x="4652984" y="-33304"/>
                          <a:pt x="4861148" y="41027"/>
                          <a:pt x="5209563" y="0"/>
                        </a:cubicBezTo>
                        <a:cubicBezTo>
                          <a:pt x="5557978" y="-41027"/>
                          <a:pt x="5655551" y="7884"/>
                          <a:pt x="5788404" y="0"/>
                        </a:cubicBezTo>
                        <a:cubicBezTo>
                          <a:pt x="5921257" y="-7884"/>
                          <a:pt x="6307212" y="80902"/>
                          <a:pt x="6598780" y="0"/>
                        </a:cubicBezTo>
                        <a:cubicBezTo>
                          <a:pt x="6890348" y="-80902"/>
                          <a:pt x="6848008" y="48238"/>
                          <a:pt x="7061852" y="0"/>
                        </a:cubicBezTo>
                        <a:cubicBezTo>
                          <a:pt x="7275696" y="-48238"/>
                          <a:pt x="7329979" y="5612"/>
                          <a:pt x="7524925" y="0"/>
                        </a:cubicBezTo>
                        <a:cubicBezTo>
                          <a:pt x="7719871" y="-5612"/>
                          <a:pt x="7908734" y="69683"/>
                          <a:pt x="8219533" y="0"/>
                        </a:cubicBezTo>
                        <a:cubicBezTo>
                          <a:pt x="8530332" y="-69683"/>
                          <a:pt x="8564646" y="30085"/>
                          <a:pt x="8682605" y="0"/>
                        </a:cubicBezTo>
                        <a:cubicBezTo>
                          <a:pt x="8800564" y="-30085"/>
                          <a:pt x="9236272" y="76137"/>
                          <a:pt x="9492982" y="0"/>
                        </a:cubicBezTo>
                        <a:cubicBezTo>
                          <a:pt x="9749692" y="-76137"/>
                          <a:pt x="9937230" y="58333"/>
                          <a:pt x="10303358" y="0"/>
                        </a:cubicBezTo>
                        <a:cubicBezTo>
                          <a:pt x="10669486" y="-58333"/>
                          <a:pt x="10639632" y="57081"/>
                          <a:pt x="10882199" y="0"/>
                        </a:cubicBezTo>
                        <a:cubicBezTo>
                          <a:pt x="11124766" y="-57081"/>
                          <a:pt x="11414557" y="41696"/>
                          <a:pt x="11576807" y="0"/>
                        </a:cubicBezTo>
                        <a:cubicBezTo>
                          <a:pt x="11606287" y="133953"/>
                          <a:pt x="11557651" y="259529"/>
                          <a:pt x="11576807" y="371274"/>
                        </a:cubicBezTo>
                        <a:cubicBezTo>
                          <a:pt x="11595963" y="483019"/>
                          <a:pt x="11556541" y="676332"/>
                          <a:pt x="11576807" y="803504"/>
                        </a:cubicBezTo>
                        <a:cubicBezTo>
                          <a:pt x="11597073" y="930676"/>
                          <a:pt x="11573157" y="1160991"/>
                          <a:pt x="11576807" y="1418599"/>
                        </a:cubicBezTo>
                        <a:cubicBezTo>
                          <a:pt x="11580457" y="1676207"/>
                          <a:pt x="11533422" y="1669346"/>
                          <a:pt x="11576807" y="1911784"/>
                        </a:cubicBezTo>
                        <a:cubicBezTo>
                          <a:pt x="11620192" y="2154223"/>
                          <a:pt x="11566330" y="2169462"/>
                          <a:pt x="11576807" y="2344014"/>
                        </a:cubicBezTo>
                        <a:cubicBezTo>
                          <a:pt x="11587284" y="2518566"/>
                          <a:pt x="11506131" y="2782421"/>
                          <a:pt x="11576807" y="2959110"/>
                        </a:cubicBezTo>
                        <a:cubicBezTo>
                          <a:pt x="11647483" y="3135799"/>
                          <a:pt x="11529232" y="3317636"/>
                          <a:pt x="11576807" y="3513250"/>
                        </a:cubicBezTo>
                        <a:cubicBezTo>
                          <a:pt x="11624382" y="3708864"/>
                          <a:pt x="11558173" y="3799967"/>
                          <a:pt x="11576807" y="4067390"/>
                        </a:cubicBezTo>
                        <a:cubicBezTo>
                          <a:pt x="11595441" y="4334813"/>
                          <a:pt x="11502368" y="4434393"/>
                          <a:pt x="11576807" y="4743442"/>
                        </a:cubicBezTo>
                        <a:cubicBezTo>
                          <a:pt x="11651246" y="5052491"/>
                          <a:pt x="11564024" y="5217521"/>
                          <a:pt x="11576807" y="5358537"/>
                        </a:cubicBezTo>
                        <a:cubicBezTo>
                          <a:pt x="11589590" y="5499554"/>
                          <a:pt x="11568957" y="5903076"/>
                          <a:pt x="11576807" y="6095544"/>
                        </a:cubicBezTo>
                        <a:cubicBezTo>
                          <a:pt x="11404186" y="6134974"/>
                          <a:pt x="11305296" y="6083314"/>
                          <a:pt x="11113735" y="6095544"/>
                        </a:cubicBezTo>
                        <a:cubicBezTo>
                          <a:pt x="10922174" y="6107774"/>
                          <a:pt x="10968840" y="6069404"/>
                          <a:pt x="10882199" y="6095544"/>
                        </a:cubicBezTo>
                        <a:cubicBezTo>
                          <a:pt x="10795558" y="6121684"/>
                          <a:pt x="10396636" y="6093357"/>
                          <a:pt x="10187590" y="6095544"/>
                        </a:cubicBezTo>
                        <a:cubicBezTo>
                          <a:pt x="9978544" y="6097731"/>
                          <a:pt x="9938178" y="6059519"/>
                          <a:pt x="9840286" y="6095544"/>
                        </a:cubicBezTo>
                        <a:cubicBezTo>
                          <a:pt x="9742394" y="6131569"/>
                          <a:pt x="9684808" y="6075301"/>
                          <a:pt x="9608750" y="6095544"/>
                        </a:cubicBezTo>
                        <a:cubicBezTo>
                          <a:pt x="9532692" y="6115787"/>
                          <a:pt x="9379507" y="6085536"/>
                          <a:pt x="9261446" y="6095544"/>
                        </a:cubicBezTo>
                        <a:cubicBezTo>
                          <a:pt x="9143385" y="6105552"/>
                          <a:pt x="8849798" y="6075022"/>
                          <a:pt x="8566837" y="6095544"/>
                        </a:cubicBezTo>
                        <a:cubicBezTo>
                          <a:pt x="8283876" y="6116066"/>
                          <a:pt x="8304500" y="6088114"/>
                          <a:pt x="8219533" y="6095544"/>
                        </a:cubicBezTo>
                        <a:cubicBezTo>
                          <a:pt x="8134566" y="6102974"/>
                          <a:pt x="8075571" y="6089933"/>
                          <a:pt x="7987997" y="6095544"/>
                        </a:cubicBezTo>
                        <a:cubicBezTo>
                          <a:pt x="7900423" y="6101155"/>
                          <a:pt x="7777571" y="6084392"/>
                          <a:pt x="7640693" y="6095544"/>
                        </a:cubicBezTo>
                        <a:cubicBezTo>
                          <a:pt x="7503815" y="6106696"/>
                          <a:pt x="7359324" y="6071663"/>
                          <a:pt x="7177620" y="6095544"/>
                        </a:cubicBezTo>
                        <a:cubicBezTo>
                          <a:pt x="6995916" y="6119425"/>
                          <a:pt x="6864093" y="6028872"/>
                          <a:pt x="6598780" y="6095544"/>
                        </a:cubicBezTo>
                        <a:cubicBezTo>
                          <a:pt x="6333467" y="6162216"/>
                          <a:pt x="6352140" y="6075681"/>
                          <a:pt x="6251476" y="6095544"/>
                        </a:cubicBezTo>
                        <a:cubicBezTo>
                          <a:pt x="6150812" y="6115407"/>
                          <a:pt x="5686945" y="6075657"/>
                          <a:pt x="5441099" y="6095544"/>
                        </a:cubicBezTo>
                        <a:cubicBezTo>
                          <a:pt x="5195253" y="6115431"/>
                          <a:pt x="5014264" y="6073388"/>
                          <a:pt x="4862259" y="6095544"/>
                        </a:cubicBezTo>
                        <a:cubicBezTo>
                          <a:pt x="4710254" y="6117700"/>
                          <a:pt x="4354315" y="6045225"/>
                          <a:pt x="4051882" y="6095544"/>
                        </a:cubicBezTo>
                        <a:cubicBezTo>
                          <a:pt x="3749449" y="6145863"/>
                          <a:pt x="3668220" y="6068355"/>
                          <a:pt x="3357274" y="6095544"/>
                        </a:cubicBezTo>
                        <a:cubicBezTo>
                          <a:pt x="3046328" y="6122733"/>
                          <a:pt x="3038691" y="6062372"/>
                          <a:pt x="2894202" y="6095544"/>
                        </a:cubicBezTo>
                        <a:cubicBezTo>
                          <a:pt x="2749713" y="6128716"/>
                          <a:pt x="2489709" y="6024638"/>
                          <a:pt x="2199593" y="6095544"/>
                        </a:cubicBezTo>
                        <a:cubicBezTo>
                          <a:pt x="1909477" y="6166450"/>
                          <a:pt x="1948630" y="6087804"/>
                          <a:pt x="1852289" y="6095544"/>
                        </a:cubicBezTo>
                        <a:cubicBezTo>
                          <a:pt x="1755948" y="6103284"/>
                          <a:pt x="1390526" y="6074870"/>
                          <a:pt x="1273449" y="6095544"/>
                        </a:cubicBezTo>
                        <a:cubicBezTo>
                          <a:pt x="1156372" y="6116218"/>
                          <a:pt x="1134871" y="6091903"/>
                          <a:pt x="1041913" y="6095544"/>
                        </a:cubicBezTo>
                        <a:cubicBezTo>
                          <a:pt x="948955" y="6099185"/>
                          <a:pt x="246047" y="5998846"/>
                          <a:pt x="0" y="6095544"/>
                        </a:cubicBezTo>
                        <a:cubicBezTo>
                          <a:pt x="-18518" y="5966604"/>
                          <a:pt x="10441" y="5781024"/>
                          <a:pt x="0" y="5541404"/>
                        </a:cubicBezTo>
                        <a:cubicBezTo>
                          <a:pt x="-10441" y="5301784"/>
                          <a:pt x="22311" y="5119208"/>
                          <a:pt x="0" y="4926308"/>
                        </a:cubicBezTo>
                        <a:cubicBezTo>
                          <a:pt x="-22311" y="4733408"/>
                          <a:pt x="20908" y="4498397"/>
                          <a:pt x="0" y="4311212"/>
                        </a:cubicBezTo>
                        <a:cubicBezTo>
                          <a:pt x="-20908" y="4124027"/>
                          <a:pt x="17057" y="4017121"/>
                          <a:pt x="0" y="3878983"/>
                        </a:cubicBezTo>
                        <a:cubicBezTo>
                          <a:pt x="-17057" y="3740845"/>
                          <a:pt x="4335" y="3358085"/>
                          <a:pt x="0" y="3202931"/>
                        </a:cubicBezTo>
                        <a:cubicBezTo>
                          <a:pt x="-4335" y="3047777"/>
                          <a:pt x="58477" y="2828312"/>
                          <a:pt x="0" y="2648791"/>
                        </a:cubicBezTo>
                        <a:cubicBezTo>
                          <a:pt x="-58477" y="2469270"/>
                          <a:pt x="21077" y="2354777"/>
                          <a:pt x="0" y="2277517"/>
                        </a:cubicBezTo>
                        <a:cubicBezTo>
                          <a:pt x="-21077" y="2200257"/>
                          <a:pt x="51849" y="1934864"/>
                          <a:pt x="0" y="1723377"/>
                        </a:cubicBezTo>
                        <a:cubicBezTo>
                          <a:pt x="-51849" y="1511890"/>
                          <a:pt x="1210" y="1329563"/>
                          <a:pt x="0" y="1230192"/>
                        </a:cubicBezTo>
                        <a:cubicBezTo>
                          <a:pt x="-1210" y="1130821"/>
                          <a:pt x="29090" y="887117"/>
                          <a:pt x="0" y="737007"/>
                        </a:cubicBezTo>
                        <a:cubicBezTo>
                          <a:pt x="-29090" y="586897"/>
                          <a:pt x="36937" y="17318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a:extLst>
              <a:ext uri="{FF2B5EF4-FFF2-40B4-BE49-F238E27FC236}">
                <a16:creationId xmlns:a16="http://schemas.microsoft.com/office/drawing/2014/main" id="{B765D722-025E-B9B7-14C1-D34E9E5025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26256" y="5959251"/>
            <a:ext cx="558146" cy="558146"/>
          </a:xfrm>
          <a:prstGeom prst="rect">
            <a:avLst/>
          </a:prstGeom>
        </p:spPr>
      </p:pic>
      <p:sp>
        <p:nvSpPr>
          <p:cNvPr id="14" name="Rectangle 13">
            <a:extLst>
              <a:ext uri="{FF2B5EF4-FFF2-40B4-BE49-F238E27FC236}">
                <a16:creationId xmlns:a16="http://schemas.microsoft.com/office/drawing/2014/main" id="{8BC88370-1132-36BE-0A85-E23F12CB74F7}"/>
              </a:ext>
            </a:extLst>
          </p:cNvPr>
          <p:cNvSpPr/>
          <p:nvPr/>
        </p:nvSpPr>
        <p:spPr>
          <a:xfrm>
            <a:off x="553671" y="6182686"/>
            <a:ext cx="9622175" cy="3601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2" descr="8 Things You Didn't Know About Pac-Man – Found Item Clothing">
            <a:extLst>
              <a:ext uri="{FF2B5EF4-FFF2-40B4-BE49-F238E27FC236}">
                <a16:creationId xmlns:a16="http://schemas.microsoft.com/office/drawing/2014/main" id="{A9EBB8C1-C3E8-E424-346F-B92979EAF9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34912" y="6107463"/>
            <a:ext cx="432458" cy="479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981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C8B38D4-9D92-4608-A16B-260E8CC21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1A94AE6-0978-4A09-B78E-D60AC48423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97" y="1113411"/>
            <a:ext cx="4629606" cy="46296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6E573A-8CAF-DF60-4812-15608CA8EAA4}"/>
              </a:ext>
            </a:extLst>
          </p:cNvPr>
          <p:cNvSpPr>
            <a:spLocks noGrp="1"/>
          </p:cNvSpPr>
          <p:nvPr>
            <p:ph type="title"/>
          </p:nvPr>
        </p:nvSpPr>
        <p:spPr>
          <a:xfrm>
            <a:off x="1207828" y="2286000"/>
            <a:ext cx="3643951" cy="2286000"/>
          </a:xfrm>
        </p:spPr>
        <p:txBody>
          <a:bodyPr anchor="ctr">
            <a:normAutofit/>
          </a:bodyPr>
          <a:lstStyle/>
          <a:p>
            <a:pPr algn="ctr"/>
            <a:r>
              <a:rPr lang="en-GB" dirty="0">
                <a:solidFill>
                  <a:schemeClr val="bg1"/>
                </a:solidFill>
              </a:rPr>
              <a:t>Game Design</a:t>
            </a:r>
          </a:p>
        </p:txBody>
      </p:sp>
      <p:graphicFrame>
        <p:nvGraphicFramePr>
          <p:cNvPr id="5" name="Content Placeholder 2">
            <a:extLst>
              <a:ext uri="{FF2B5EF4-FFF2-40B4-BE49-F238E27FC236}">
                <a16:creationId xmlns:a16="http://schemas.microsoft.com/office/drawing/2014/main" id="{21BFDB5C-0F95-DCDC-B646-611EC8BBBAB7}"/>
              </a:ext>
            </a:extLst>
          </p:cNvPr>
          <p:cNvGraphicFramePr>
            <a:graphicFrameLocks noGrp="1"/>
          </p:cNvGraphicFramePr>
          <p:nvPr>
            <p:ph idx="1"/>
            <p:extLst>
              <p:ext uri="{D42A27DB-BD31-4B8C-83A1-F6EECF244321}">
                <p14:modId xmlns:p14="http://schemas.microsoft.com/office/powerpoint/2010/main" val="1658143606"/>
              </p:ext>
            </p:extLst>
          </p:nvPr>
        </p:nvGraphicFramePr>
        <p:xfrm>
          <a:off x="6096000" y="762001"/>
          <a:ext cx="5334000" cy="5333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F818C4A6-9ED8-C0C2-DD80-C7B9B73C6650}"/>
              </a:ext>
            </a:extLst>
          </p:cNvPr>
          <p:cNvSpPr/>
          <p:nvPr/>
        </p:nvSpPr>
        <p:spPr>
          <a:xfrm>
            <a:off x="307596" y="242191"/>
            <a:ext cx="11660468" cy="6392668"/>
          </a:xfrm>
          <a:prstGeom prst="rect">
            <a:avLst/>
          </a:prstGeom>
          <a:noFill/>
          <a:ln w="38100">
            <a:solidFill>
              <a:srgbClr val="FF0000"/>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0F50829A-BE1F-2561-222E-753E51C00BBE}"/>
              </a:ext>
            </a:extLst>
          </p:cNvPr>
          <p:cNvSpPr/>
          <p:nvPr/>
        </p:nvSpPr>
        <p:spPr>
          <a:xfrm>
            <a:off x="658909" y="510913"/>
            <a:ext cx="10874180" cy="5836174"/>
          </a:xfrm>
          <a:prstGeom prst="rect">
            <a:avLst/>
          </a:prstGeom>
          <a:noFill/>
          <a:ln w="98425" cap="rnd" cmpd="dbl">
            <a:solidFill>
              <a:srgbClr val="FFFF00"/>
            </a:solidFill>
            <a:prstDash val="sysDot"/>
            <a:round/>
            <a:extLst>
              <a:ext uri="{C807C97D-BFC1-408E-A445-0C87EB9F89A2}">
                <ask:lineSketchStyleProps xmlns:ask="http://schemas.microsoft.com/office/drawing/2018/sketchyshapes" sd="1219033472">
                  <a:custGeom>
                    <a:avLst/>
                    <a:gdLst>
                      <a:gd name="connsiteX0" fmla="*/ 0 w 11576807"/>
                      <a:gd name="connsiteY0" fmla="*/ 0 h 6095544"/>
                      <a:gd name="connsiteX1" fmla="*/ 463072 w 11576807"/>
                      <a:gd name="connsiteY1" fmla="*/ 0 h 6095544"/>
                      <a:gd name="connsiteX2" fmla="*/ 694608 w 11576807"/>
                      <a:gd name="connsiteY2" fmla="*/ 0 h 6095544"/>
                      <a:gd name="connsiteX3" fmla="*/ 1504985 w 11576807"/>
                      <a:gd name="connsiteY3" fmla="*/ 0 h 6095544"/>
                      <a:gd name="connsiteX4" fmla="*/ 1968057 w 11576807"/>
                      <a:gd name="connsiteY4" fmla="*/ 0 h 6095544"/>
                      <a:gd name="connsiteX5" fmla="*/ 2431129 w 11576807"/>
                      <a:gd name="connsiteY5" fmla="*/ 0 h 6095544"/>
                      <a:gd name="connsiteX6" fmla="*/ 3241506 w 11576807"/>
                      <a:gd name="connsiteY6" fmla="*/ 0 h 6095544"/>
                      <a:gd name="connsiteX7" fmla="*/ 3588810 w 11576807"/>
                      <a:gd name="connsiteY7" fmla="*/ 0 h 6095544"/>
                      <a:gd name="connsiteX8" fmla="*/ 4399187 w 11576807"/>
                      <a:gd name="connsiteY8" fmla="*/ 0 h 6095544"/>
                      <a:gd name="connsiteX9" fmla="*/ 5209563 w 11576807"/>
                      <a:gd name="connsiteY9" fmla="*/ 0 h 6095544"/>
                      <a:gd name="connsiteX10" fmla="*/ 5788404 w 11576807"/>
                      <a:gd name="connsiteY10" fmla="*/ 0 h 6095544"/>
                      <a:gd name="connsiteX11" fmla="*/ 6598780 w 11576807"/>
                      <a:gd name="connsiteY11" fmla="*/ 0 h 6095544"/>
                      <a:gd name="connsiteX12" fmla="*/ 7061852 w 11576807"/>
                      <a:gd name="connsiteY12" fmla="*/ 0 h 6095544"/>
                      <a:gd name="connsiteX13" fmla="*/ 7524925 w 11576807"/>
                      <a:gd name="connsiteY13" fmla="*/ 0 h 6095544"/>
                      <a:gd name="connsiteX14" fmla="*/ 8219533 w 11576807"/>
                      <a:gd name="connsiteY14" fmla="*/ 0 h 6095544"/>
                      <a:gd name="connsiteX15" fmla="*/ 8682605 w 11576807"/>
                      <a:gd name="connsiteY15" fmla="*/ 0 h 6095544"/>
                      <a:gd name="connsiteX16" fmla="*/ 9492982 w 11576807"/>
                      <a:gd name="connsiteY16" fmla="*/ 0 h 6095544"/>
                      <a:gd name="connsiteX17" fmla="*/ 10303358 w 11576807"/>
                      <a:gd name="connsiteY17" fmla="*/ 0 h 6095544"/>
                      <a:gd name="connsiteX18" fmla="*/ 10882199 w 11576807"/>
                      <a:gd name="connsiteY18" fmla="*/ 0 h 6095544"/>
                      <a:gd name="connsiteX19" fmla="*/ 11576807 w 11576807"/>
                      <a:gd name="connsiteY19" fmla="*/ 0 h 6095544"/>
                      <a:gd name="connsiteX20" fmla="*/ 11576807 w 11576807"/>
                      <a:gd name="connsiteY20" fmla="*/ 371274 h 6095544"/>
                      <a:gd name="connsiteX21" fmla="*/ 11576807 w 11576807"/>
                      <a:gd name="connsiteY21" fmla="*/ 803504 h 6095544"/>
                      <a:gd name="connsiteX22" fmla="*/ 11576807 w 11576807"/>
                      <a:gd name="connsiteY22" fmla="*/ 1418599 h 6095544"/>
                      <a:gd name="connsiteX23" fmla="*/ 11576807 w 11576807"/>
                      <a:gd name="connsiteY23" fmla="*/ 1911784 h 6095544"/>
                      <a:gd name="connsiteX24" fmla="*/ 11576807 w 11576807"/>
                      <a:gd name="connsiteY24" fmla="*/ 2344014 h 6095544"/>
                      <a:gd name="connsiteX25" fmla="*/ 11576807 w 11576807"/>
                      <a:gd name="connsiteY25" fmla="*/ 2959110 h 6095544"/>
                      <a:gd name="connsiteX26" fmla="*/ 11576807 w 11576807"/>
                      <a:gd name="connsiteY26" fmla="*/ 3513250 h 6095544"/>
                      <a:gd name="connsiteX27" fmla="*/ 11576807 w 11576807"/>
                      <a:gd name="connsiteY27" fmla="*/ 4067390 h 6095544"/>
                      <a:gd name="connsiteX28" fmla="*/ 11576807 w 11576807"/>
                      <a:gd name="connsiteY28" fmla="*/ 4743442 h 6095544"/>
                      <a:gd name="connsiteX29" fmla="*/ 11576807 w 11576807"/>
                      <a:gd name="connsiteY29" fmla="*/ 5358537 h 6095544"/>
                      <a:gd name="connsiteX30" fmla="*/ 11576807 w 11576807"/>
                      <a:gd name="connsiteY30" fmla="*/ 6095544 h 6095544"/>
                      <a:gd name="connsiteX31" fmla="*/ 11113735 w 11576807"/>
                      <a:gd name="connsiteY31" fmla="*/ 6095544 h 6095544"/>
                      <a:gd name="connsiteX32" fmla="*/ 10882199 w 11576807"/>
                      <a:gd name="connsiteY32" fmla="*/ 6095544 h 6095544"/>
                      <a:gd name="connsiteX33" fmla="*/ 10187590 w 11576807"/>
                      <a:gd name="connsiteY33" fmla="*/ 6095544 h 6095544"/>
                      <a:gd name="connsiteX34" fmla="*/ 9840286 w 11576807"/>
                      <a:gd name="connsiteY34" fmla="*/ 6095544 h 6095544"/>
                      <a:gd name="connsiteX35" fmla="*/ 9608750 w 11576807"/>
                      <a:gd name="connsiteY35" fmla="*/ 6095544 h 6095544"/>
                      <a:gd name="connsiteX36" fmla="*/ 9261446 w 11576807"/>
                      <a:gd name="connsiteY36" fmla="*/ 6095544 h 6095544"/>
                      <a:gd name="connsiteX37" fmla="*/ 8566837 w 11576807"/>
                      <a:gd name="connsiteY37" fmla="*/ 6095544 h 6095544"/>
                      <a:gd name="connsiteX38" fmla="*/ 8219533 w 11576807"/>
                      <a:gd name="connsiteY38" fmla="*/ 6095544 h 6095544"/>
                      <a:gd name="connsiteX39" fmla="*/ 7987997 w 11576807"/>
                      <a:gd name="connsiteY39" fmla="*/ 6095544 h 6095544"/>
                      <a:gd name="connsiteX40" fmla="*/ 7640693 w 11576807"/>
                      <a:gd name="connsiteY40" fmla="*/ 6095544 h 6095544"/>
                      <a:gd name="connsiteX41" fmla="*/ 7177620 w 11576807"/>
                      <a:gd name="connsiteY41" fmla="*/ 6095544 h 6095544"/>
                      <a:gd name="connsiteX42" fmla="*/ 6598780 w 11576807"/>
                      <a:gd name="connsiteY42" fmla="*/ 6095544 h 6095544"/>
                      <a:gd name="connsiteX43" fmla="*/ 6251476 w 11576807"/>
                      <a:gd name="connsiteY43" fmla="*/ 6095544 h 6095544"/>
                      <a:gd name="connsiteX44" fmla="*/ 5441099 w 11576807"/>
                      <a:gd name="connsiteY44" fmla="*/ 6095544 h 6095544"/>
                      <a:gd name="connsiteX45" fmla="*/ 4862259 w 11576807"/>
                      <a:gd name="connsiteY45" fmla="*/ 6095544 h 6095544"/>
                      <a:gd name="connsiteX46" fmla="*/ 4051882 w 11576807"/>
                      <a:gd name="connsiteY46" fmla="*/ 6095544 h 6095544"/>
                      <a:gd name="connsiteX47" fmla="*/ 3357274 w 11576807"/>
                      <a:gd name="connsiteY47" fmla="*/ 6095544 h 6095544"/>
                      <a:gd name="connsiteX48" fmla="*/ 2894202 w 11576807"/>
                      <a:gd name="connsiteY48" fmla="*/ 6095544 h 6095544"/>
                      <a:gd name="connsiteX49" fmla="*/ 2199593 w 11576807"/>
                      <a:gd name="connsiteY49" fmla="*/ 6095544 h 6095544"/>
                      <a:gd name="connsiteX50" fmla="*/ 1852289 w 11576807"/>
                      <a:gd name="connsiteY50" fmla="*/ 6095544 h 6095544"/>
                      <a:gd name="connsiteX51" fmla="*/ 1273449 w 11576807"/>
                      <a:gd name="connsiteY51" fmla="*/ 6095544 h 6095544"/>
                      <a:gd name="connsiteX52" fmla="*/ 1041913 w 11576807"/>
                      <a:gd name="connsiteY52" fmla="*/ 6095544 h 6095544"/>
                      <a:gd name="connsiteX53" fmla="*/ 0 w 11576807"/>
                      <a:gd name="connsiteY53" fmla="*/ 6095544 h 6095544"/>
                      <a:gd name="connsiteX54" fmla="*/ 0 w 11576807"/>
                      <a:gd name="connsiteY54" fmla="*/ 5541404 h 6095544"/>
                      <a:gd name="connsiteX55" fmla="*/ 0 w 11576807"/>
                      <a:gd name="connsiteY55" fmla="*/ 4926308 h 6095544"/>
                      <a:gd name="connsiteX56" fmla="*/ 0 w 11576807"/>
                      <a:gd name="connsiteY56" fmla="*/ 4311212 h 6095544"/>
                      <a:gd name="connsiteX57" fmla="*/ 0 w 11576807"/>
                      <a:gd name="connsiteY57" fmla="*/ 3878983 h 6095544"/>
                      <a:gd name="connsiteX58" fmla="*/ 0 w 11576807"/>
                      <a:gd name="connsiteY58" fmla="*/ 3202931 h 6095544"/>
                      <a:gd name="connsiteX59" fmla="*/ 0 w 11576807"/>
                      <a:gd name="connsiteY59" fmla="*/ 2648791 h 6095544"/>
                      <a:gd name="connsiteX60" fmla="*/ 0 w 11576807"/>
                      <a:gd name="connsiteY60" fmla="*/ 2277517 h 6095544"/>
                      <a:gd name="connsiteX61" fmla="*/ 0 w 11576807"/>
                      <a:gd name="connsiteY61" fmla="*/ 1723377 h 6095544"/>
                      <a:gd name="connsiteX62" fmla="*/ 0 w 11576807"/>
                      <a:gd name="connsiteY62" fmla="*/ 1230192 h 6095544"/>
                      <a:gd name="connsiteX63" fmla="*/ 0 w 11576807"/>
                      <a:gd name="connsiteY63" fmla="*/ 737007 h 6095544"/>
                      <a:gd name="connsiteX64" fmla="*/ 0 w 11576807"/>
                      <a:gd name="connsiteY64" fmla="*/ 0 h 609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1576807" h="6095544" extrusionOk="0">
                        <a:moveTo>
                          <a:pt x="0" y="0"/>
                        </a:moveTo>
                        <a:cubicBezTo>
                          <a:pt x="177389" y="-34598"/>
                          <a:pt x="268181" y="23336"/>
                          <a:pt x="463072" y="0"/>
                        </a:cubicBezTo>
                        <a:cubicBezTo>
                          <a:pt x="657963" y="-23336"/>
                          <a:pt x="642639" y="19667"/>
                          <a:pt x="694608" y="0"/>
                        </a:cubicBezTo>
                        <a:cubicBezTo>
                          <a:pt x="746577" y="-19667"/>
                          <a:pt x="1168823" y="31847"/>
                          <a:pt x="1504985" y="0"/>
                        </a:cubicBezTo>
                        <a:cubicBezTo>
                          <a:pt x="1841147" y="-31847"/>
                          <a:pt x="1793374" y="20634"/>
                          <a:pt x="1968057" y="0"/>
                        </a:cubicBezTo>
                        <a:cubicBezTo>
                          <a:pt x="2142740" y="-20634"/>
                          <a:pt x="2218158" y="37414"/>
                          <a:pt x="2431129" y="0"/>
                        </a:cubicBezTo>
                        <a:cubicBezTo>
                          <a:pt x="2644100" y="-37414"/>
                          <a:pt x="2948592" y="84486"/>
                          <a:pt x="3241506" y="0"/>
                        </a:cubicBezTo>
                        <a:cubicBezTo>
                          <a:pt x="3534420" y="-84486"/>
                          <a:pt x="3518085" y="34411"/>
                          <a:pt x="3588810" y="0"/>
                        </a:cubicBezTo>
                        <a:cubicBezTo>
                          <a:pt x="3659535" y="-34411"/>
                          <a:pt x="4145390" y="33304"/>
                          <a:pt x="4399187" y="0"/>
                        </a:cubicBezTo>
                        <a:cubicBezTo>
                          <a:pt x="4652984" y="-33304"/>
                          <a:pt x="4861148" y="41027"/>
                          <a:pt x="5209563" y="0"/>
                        </a:cubicBezTo>
                        <a:cubicBezTo>
                          <a:pt x="5557978" y="-41027"/>
                          <a:pt x="5655551" y="7884"/>
                          <a:pt x="5788404" y="0"/>
                        </a:cubicBezTo>
                        <a:cubicBezTo>
                          <a:pt x="5921257" y="-7884"/>
                          <a:pt x="6307212" y="80902"/>
                          <a:pt x="6598780" y="0"/>
                        </a:cubicBezTo>
                        <a:cubicBezTo>
                          <a:pt x="6890348" y="-80902"/>
                          <a:pt x="6848008" y="48238"/>
                          <a:pt x="7061852" y="0"/>
                        </a:cubicBezTo>
                        <a:cubicBezTo>
                          <a:pt x="7275696" y="-48238"/>
                          <a:pt x="7329979" y="5612"/>
                          <a:pt x="7524925" y="0"/>
                        </a:cubicBezTo>
                        <a:cubicBezTo>
                          <a:pt x="7719871" y="-5612"/>
                          <a:pt x="7908734" y="69683"/>
                          <a:pt x="8219533" y="0"/>
                        </a:cubicBezTo>
                        <a:cubicBezTo>
                          <a:pt x="8530332" y="-69683"/>
                          <a:pt x="8564646" y="30085"/>
                          <a:pt x="8682605" y="0"/>
                        </a:cubicBezTo>
                        <a:cubicBezTo>
                          <a:pt x="8800564" y="-30085"/>
                          <a:pt x="9236272" y="76137"/>
                          <a:pt x="9492982" y="0"/>
                        </a:cubicBezTo>
                        <a:cubicBezTo>
                          <a:pt x="9749692" y="-76137"/>
                          <a:pt x="9937230" y="58333"/>
                          <a:pt x="10303358" y="0"/>
                        </a:cubicBezTo>
                        <a:cubicBezTo>
                          <a:pt x="10669486" y="-58333"/>
                          <a:pt x="10639632" y="57081"/>
                          <a:pt x="10882199" y="0"/>
                        </a:cubicBezTo>
                        <a:cubicBezTo>
                          <a:pt x="11124766" y="-57081"/>
                          <a:pt x="11414557" y="41696"/>
                          <a:pt x="11576807" y="0"/>
                        </a:cubicBezTo>
                        <a:cubicBezTo>
                          <a:pt x="11606287" y="133953"/>
                          <a:pt x="11557651" y="259529"/>
                          <a:pt x="11576807" y="371274"/>
                        </a:cubicBezTo>
                        <a:cubicBezTo>
                          <a:pt x="11595963" y="483019"/>
                          <a:pt x="11556541" y="676332"/>
                          <a:pt x="11576807" y="803504"/>
                        </a:cubicBezTo>
                        <a:cubicBezTo>
                          <a:pt x="11597073" y="930676"/>
                          <a:pt x="11573157" y="1160991"/>
                          <a:pt x="11576807" y="1418599"/>
                        </a:cubicBezTo>
                        <a:cubicBezTo>
                          <a:pt x="11580457" y="1676207"/>
                          <a:pt x="11533422" y="1669346"/>
                          <a:pt x="11576807" y="1911784"/>
                        </a:cubicBezTo>
                        <a:cubicBezTo>
                          <a:pt x="11620192" y="2154223"/>
                          <a:pt x="11566330" y="2169462"/>
                          <a:pt x="11576807" y="2344014"/>
                        </a:cubicBezTo>
                        <a:cubicBezTo>
                          <a:pt x="11587284" y="2518566"/>
                          <a:pt x="11506131" y="2782421"/>
                          <a:pt x="11576807" y="2959110"/>
                        </a:cubicBezTo>
                        <a:cubicBezTo>
                          <a:pt x="11647483" y="3135799"/>
                          <a:pt x="11529232" y="3317636"/>
                          <a:pt x="11576807" y="3513250"/>
                        </a:cubicBezTo>
                        <a:cubicBezTo>
                          <a:pt x="11624382" y="3708864"/>
                          <a:pt x="11558173" y="3799967"/>
                          <a:pt x="11576807" y="4067390"/>
                        </a:cubicBezTo>
                        <a:cubicBezTo>
                          <a:pt x="11595441" y="4334813"/>
                          <a:pt x="11502368" y="4434393"/>
                          <a:pt x="11576807" y="4743442"/>
                        </a:cubicBezTo>
                        <a:cubicBezTo>
                          <a:pt x="11651246" y="5052491"/>
                          <a:pt x="11564024" y="5217521"/>
                          <a:pt x="11576807" y="5358537"/>
                        </a:cubicBezTo>
                        <a:cubicBezTo>
                          <a:pt x="11589590" y="5499554"/>
                          <a:pt x="11568957" y="5903076"/>
                          <a:pt x="11576807" y="6095544"/>
                        </a:cubicBezTo>
                        <a:cubicBezTo>
                          <a:pt x="11404186" y="6134974"/>
                          <a:pt x="11305296" y="6083314"/>
                          <a:pt x="11113735" y="6095544"/>
                        </a:cubicBezTo>
                        <a:cubicBezTo>
                          <a:pt x="10922174" y="6107774"/>
                          <a:pt x="10968840" y="6069404"/>
                          <a:pt x="10882199" y="6095544"/>
                        </a:cubicBezTo>
                        <a:cubicBezTo>
                          <a:pt x="10795558" y="6121684"/>
                          <a:pt x="10396636" y="6093357"/>
                          <a:pt x="10187590" y="6095544"/>
                        </a:cubicBezTo>
                        <a:cubicBezTo>
                          <a:pt x="9978544" y="6097731"/>
                          <a:pt x="9938178" y="6059519"/>
                          <a:pt x="9840286" y="6095544"/>
                        </a:cubicBezTo>
                        <a:cubicBezTo>
                          <a:pt x="9742394" y="6131569"/>
                          <a:pt x="9684808" y="6075301"/>
                          <a:pt x="9608750" y="6095544"/>
                        </a:cubicBezTo>
                        <a:cubicBezTo>
                          <a:pt x="9532692" y="6115787"/>
                          <a:pt x="9379507" y="6085536"/>
                          <a:pt x="9261446" y="6095544"/>
                        </a:cubicBezTo>
                        <a:cubicBezTo>
                          <a:pt x="9143385" y="6105552"/>
                          <a:pt x="8849798" y="6075022"/>
                          <a:pt x="8566837" y="6095544"/>
                        </a:cubicBezTo>
                        <a:cubicBezTo>
                          <a:pt x="8283876" y="6116066"/>
                          <a:pt x="8304500" y="6088114"/>
                          <a:pt x="8219533" y="6095544"/>
                        </a:cubicBezTo>
                        <a:cubicBezTo>
                          <a:pt x="8134566" y="6102974"/>
                          <a:pt x="8075571" y="6089933"/>
                          <a:pt x="7987997" y="6095544"/>
                        </a:cubicBezTo>
                        <a:cubicBezTo>
                          <a:pt x="7900423" y="6101155"/>
                          <a:pt x="7777571" y="6084392"/>
                          <a:pt x="7640693" y="6095544"/>
                        </a:cubicBezTo>
                        <a:cubicBezTo>
                          <a:pt x="7503815" y="6106696"/>
                          <a:pt x="7359324" y="6071663"/>
                          <a:pt x="7177620" y="6095544"/>
                        </a:cubicBezTo>
                        <a:cubicBezTo>
                          <a:pt x="6995916" y="6119425"/>
                          <a:pt x="6864093" y="6028872"/>
                          <a:pt x="6598780" y="6095544"/>
                        </a:cubicBezTo>
                        <a:cubicBezTo>
                          <a:pt x="6333467" y="6162216"/>
                          <a:pt x="6352140" y="6075681"/>
                          <a:pt x="6251476" y="6095544"/>
                        </a:cubicBezTo>
                        <a:cubicBezTo>
                          <a:pt x="6150812" y="6115407"/>
                          <a:pt x="5686945" y="6075657"/>
                          <a:pt x="5441099" y="6095544"/>
                        </a:cubicBezTo>
                        <a:cubicBezTo>
                          <a:pt x="5195253" y="6115431"/>
                          <a:pt x="5014264" y="6073388"/>
                          <a:pt x="4862259" y="6095544"/>
                        </a:cubicBezTo>
                        <a:cubicBezTo>
                          <a:pt x="4710254" y="6117700"/>
                          <a:pt x="4354315" y="6045225"/>
                          <a:pt x="4051882" y="6095544"/>
                        </a:cubicBezTo>
                        <a:cubicBezTo>
                          <a:pt x="3749449" y="6145863"/>
                          <a:pt x="3668220" y="6068355"/>
                          <a:pt x="3357274" y="6095544"/>
                        </a:cubicBezTo>
                        <a:cubicBezTo>
                          <a:pt x="3046328" y="6122733"/>
                          <a:pt x="3038691" y="6062372"/>
                          <a:pt x="2894202" y="6095544"/>
                        </a:cubicBezTo>
                        <a:cubicBezTo>
                          <a:pt x="2749713" y="6128716"/>
                          <a:pt x="2489709" y="6024638"/>
                          <a:pt x="2199593" y="6095544"/>
                        </a:cubicBezTo>
                        <a:cubicBezTo>
                          <a:pt x="1909477" y="6166450"/>
                          <a:pt x="1948630" y="6087804"/>
                          <a:pt x="1852289" y="6095544"/>
                        </a:cubicBezTo>
                        <a:cubicBezTo>
                          <a:pt x="1755948" y="6103284"/>
                          <a:pt x="1390526" y="6074870"/>
                          <a:pt x="1273449" y="6095544"/>
                        </a:cubicBezTo>
                        <a:cubicBezTo>
                          <a:pt x="1156372" y="6116218"/>
                          <a:pt x="1134871" y="6091903"/>
                          <a:pt x="1041913" y="6095544"/>
                        </a:cubicBezTo>
                        <a:cubicBezTo>
                          <a:pt x="948955" y="6099185"/>
                          <a:pt x="246047" y="5998846"/>
                          <a:pt x="0" y="6095544"/>
                        </a:cubicBezTo>
                        <a:cubicBezTo>
                          <a:pt x="-18518" y="5966604"/>
                          <a:pt x="10441" y="5781024"/>
                          <a:pt x="0" y="5541404"/>
                        </a:cubicBezTo>
                        <a:cubicBezTo>
                          <a:pt x="-10441" y="5301784"/>
                          <a:pt x="22311" y="5119208"/>
                          <a:pt x="0" y="4926308"/>
                        </a:cubicBezTo>
                        <a:cubicBezTo>
                          <a:pt x="-22311" y="4733408"/>
                          <a:pt x="20908" y="4498397"/>
                          <a:pt x="0" y="4311212"/>
                        </a:cubicBezTo>
                        <a:cubicBezTo>
                          <a:pt x="-20908" y="4124027"/>
                          <a:pt x="17057" y="4017121"/>
                          <a:pt x="0" y="3878983"/>
                        </a:cubicBezTo>
                        <a:cubicBezTo>
                          <a:pt x="-17057" y="3740845"/>
                          <a:pt x="4335" y="3358085"/>
                          <a:pt x="0" y="3202931"/>
                        </a:cubicBezTo>
                        <a:cubicBezTo>
                          <a:pt x="-4335" y="3047777"/>
                          <a:pt x="58477" y="2828312"/>
                          <a:pt x="0" y="2648791"/>
                        </a:cubicBezTo>
                        <a:cubicBezTo>
                          <a:pt x="-58477" y="2469270"/>
                          <a:pt x="21077" y="2354777"/>
                          <a:pt x="0" y="2277517"/>
                        </a:cubicBezTo>
                        <a:cubicBezTo>
                          <a:pt x="-21077" y="2200257"/>
                          <a:pt x="51849" y="1934864"/>
                          <a:pt x="0" y="1723377"/>
                        </a:cubicBezTo>
                        <a:cubicBezTo>
                          <a:pt x="-51849" y="1511890"/>
                          <a:pt x="1210" y="1329563"/>
                          <a:pt x="0" y="1230192"/>
                        </a:cubicBezTo>
                        <a:cubicBezTo>
                          <a:pt x="-1210" y="1130821"/>
                          <a:pt x="29090" y="887117"/>
                          <a:pt x="0" y="737007"/>
                        </a:cubicBezTo>
                        <a:cubicBezTo>
                          <a:pt x="-29090" y="586897"/>
                          <a:pt x="36937" y="17318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C77B0B76-5C1E-BDD3-6771-29F416EE94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26256" y="5959251"/>
            <a:ext cx="558146" cy="558146"/>
          </a:xfrm>
          <a:prstGeom prst="rect">
            <a:avLst/>
          </a:prstGeom>
        </p:spPr>
      </p:pic>
      <p:sp>
        <p:nvSpPr>
          <p:cNvPr id="12" name="Rectangle 11">
            <a:extLst>
              <a:ext uri="{FF2B5EF4-FFF2-40B4-BE49-F238E27FC236}">
                <a16:creationId xmlns:a16="http://schemas.microsoft.com/office/drawing/2014/main" id="{3E6130A8-D35A-A45F-8767-A79390AA228C}"/>
              </a:ext>
            </a:extLst>
          </p:cNvPr>
          <p:cNvSpPr/>
          <p:nvPr/>
        </p:nvSpPr>
        <p:spPr>
          <a:xfrm>
            <a:off x="434973" y="6107463"/>
            <a:ext cx="588837" cy="4099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2" descr="8 Things You Didn't Know About Pac-Man – Found Item Clothing">
            <a:extLst>
              <a:ext uri="{FF2B5EF4-FFF2-40B4-BE49-F238E27FC236}">
                <a16:creationId xmlns:a16="http://schemas.microsoft.com/office/drawing/2014/main" id="{741D4E39-38F1-3005-37B2-09EEC583CD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1599" y="6107463"/>
            <a:ext cx="432458" cy="479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708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FEDE1-D157-D1D2-4CCB-99B7197C662F}"/>
              </a:ext>
            </a:extLst>
          </p:cNvPr>
          <p:cNvSpPr>
            <a:spLocks noGrp="1"/>
          </p:cNvSpPr>
          <p:nvPr>
            <p:ph type="title"/>
          </p:nvPr>
        </p:nvSpPr>
        <p:spPr/>
        <p:txBody>
          <a:bodyPr/>
          <a:lstStyle/>
          <a:p>
            <a:r>
              <a:rPr lang="en-GB" dirty="0"/>
              <a:t>Restart</a:t>
            </a:r>
          </a:p>
        </p:txBody>
      </p:sp>
      <p:sp>
        <p:nvSpPr>
          <p:cNvPr id="3" name="Content Placeholder 2">
            <a:extLst>
              <a:ext uri="{FF2B5EF4-FFF2-40B4-BE49-F238E27FC236}">
                <a16:creationId xmlns:a16="http://schemas.microsoft.com/office/drawing/2014/main" id="{518C116F-132A-1A62-EA43-5C499167650B}"/>
              </a:ext>
            </a:extLst>
          </p:cNvPr>
          <p:cNvSpPr>
            <a:spLocks noGrp="1"/>
          </p:cNvSpPr>
          <p:nvPr>
            <p:ph idx="1"/>
          </p:nvPr>
        </p:nvSpPr>
        <p:spPr/>
        <p:txBody>
          <a:bodyPr/>
          <a:lstStyle/>
          <a:p>
            <a:r>
              <a:rPr lang="en-GB" dirty="0"/>
              <a:t>Three stages of restart</a:t>
            </a:r>
          </a:p>
          <a:p>
            <a:r>
              <a:rPr lang="en-GB" dirty="0"/>
              <a:t>Usually occurs  when Pacman has died</a:t>
            </a:r>
          </a:p>
          <a:p>
            <a:r>
              <a:rPr lang="en-GB" dirty="0"/>
              <a:t>Calls upon PacMan restart and Ghost Restart</a:t>
            </a:r>
          </a:p>
          <a:p>
            <a:r>
              <a:rPr lang="en-GB" dirty="0"/>
              <a:t>Places Ghost and PacMan to their original positions</a:t>
            </a:r>
          </a:p>
          <a:p>
            <a:r>
              <a:rPr lang="en-GB" dirty="0"/>
              <a:t>Checks to see how many lives are left of player</a:t>
            </a:r>
          </a:p>
          <a:p>
            <a:r>
              <a:rPr lang="en-GB" dirty="0"/>
              <a:t>If lives are 0 then it processes the </a:t>
            </a:r>
            <a:r>
              <a:rPr lang="en-GB" dirty="0" err="1"/>
              <a:t>gameover</a:t>
            </a:r>
            <a:r>
              <a:rPr lang="en-GB" dirty="0"/>
              <a:t> function which is in the base Board set up class</a:t>
            </a:r>
          </a:p>
          <a:p>
            <a:r>
              <a:rPr lang="en-GB" dirty="0"/>
              <a:t>Otherwise it processes  the second stage of restart.</a:t>
            </a:r>
          </a:p>
        </p:txBody>
      </p:sp>
      <p:sp>
        <p:nvSpPr>
          <p:cNvPr id="4" name="Rectangle 3">
            <a:extLst>
              <a:ext uri="{FF2B5EF4-FFF2-40B4-BE49-F238E27FC236}">
                <a16:creationId xmlns:a16="http://schemas.microsoft.com/office/drawing/2014/main" id="{B417F9E1-AC14-6F84-8CE2-27AC9A0E33B0}"/>
              </a:ext>
            </a:extLst>
          </p:cNvPr>
          <p:cNvSpPr/>
          <p:nvPr/>
        </p:nvSpPr>
        <p:spPr>
          <a:xfrm>
            <a:off x="307596" y="232666"/>
            <a:ext cx="11660468" cy="6392668"/>
          </a:xfrm>
          <a:prstGeom prst="rect">
            <a:avLst/>
          </a:prstGeom>
          <a:noFill/>
          <a:ln w="38100">
            <a:solidFill>
              <a:srgbClr val="FF0000"/>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41918274-2D8F-DB33-A51F-E7278819D536}"/>
              </a:ext>
            </a:extLst>
          </p:cNvPr>
          <p:cNvSpPr/>
          <p:nvPr/>
        </p:nvSpPr>
        <p:spPr>
          <a:xfrm>
            <a:off x="658909" y="510913"/>
            <a:ext cx="10874180" cy="5836174"/>
          </a:xfrm>
          <a:prstGeom prst="rect">
            <a:avLst/>
          </a:prstGeom>
          <a:noFill/>
          <a:ln w="98425" cap="rnd" cmpd="dbl">
            <a:solidFill>
              <a:srgbClr val="FFFF00"/>
            </a:solidFill>
            <a:prstDash val="sysDot"/>
            <a:round/>
            <a:extLst>
              <a:ext uri="{C807C97D-BFC1-408E-A445-0C87EB9F89A2}">
                <ask:lineSketchStyleProps xmlns:ask="http://schemas.microsoft.com/office/drawing/2018/sketchyshapes" sd="1219033472">
                  <a:custGeom>
                    <a:avLst/>
                    <a:gdLst>
                      <a:gd name="connsiteX0" fmla="*/ 0 w 11576807"/>
                      <a:gd name="connsiteY0" fmla="*/ 0 h 6095544"/>
                      <a:gd name="connsiteX1" fmla="*/ 463072 w 11576807"/>
                      <a:gd name="connsiteY1" fmla="*/ 0 h 6095544"/>
                      <a:gd name="connsiteX2" fmla="*/ 694608 w 11576807"/>
                      <a:gd name="connsiteY2" fmla="*/ 0 h 6095544"/>
                      <a:gd name="connsiteX3" fmla="*/ 1504985 w 11576807"/>
                      <a:gd name="connsiteY3" fmla="*/ 0 h 6095544"/>
                      <a:gd name="connsiteX4" fmla="*/ 1968057 w 11576807"/>
                      <a:gd name="connsiteY4" fmla="*/ 0 h 6095544"/>
                      <a:gd name="connsiteX5" fmla="*/ 2431129 w 11576807"/>
                      <a:gd name="connsiteY5" fmla="*/ 0 h 6095544"/>
                      <a:gd name="connsiteX6" fmla="*/ 3241506 w 11576807"/>
                      <a:gd name="connsiteY6" fmla="*/ 0 h 6095544"/>
                      <a:gd name="connsiteX7" fmla="*/ 3588810 w 11576807"/>
                      <a:gd name="connsiteY7" fmla="*/ 0 h 6095544"/>
                      <a:gd name="connsiteX8" fmla="*/ 4399187 w 11576807"/>
                      <a:gd name="connsiteY8" fmla="*/ 0 h 6095544"/>
                      <a:gd name="connsiteX9" fmla="*/ 5209563 w 11576807"/>
                      <a:gd name="connsiteY9" fmla="*/ 0 h 6095544"/>
                      <a:gd name="connsiteX10" fmla="*/ 5788404 w 11576807"/>
                      <a:gd name="connsiteY10" fmla="*/ 0 h 6095544"/>
                      <a:gd name="connsiteX11" fmla="*/ 6598780 w 11576807"/>
                      <a:gd name="connsiteY11" fmla="*/ 0 h 6095544"/>
                      <a:gd name="connsiteX12" fmla="*/ 7061852 w 11576807"/>
                      <a:gd name="connsiteY12" fmla="*/ 0 h 6095544"/>
                      <a:gd name="connsiteX13" fmla="*/ 7524925 w 11576807"/>
                      <a:gd name="connsiteY13" fmla="*/ 0 h 6095544"/>
                      <a:gd name="connsiteX14" fmla="*/ 8219533 w 11576807"/>
                      <a:gd name="connsiteY14" fmla="*/ 0 h 6095544"/>
                      <a:gd name="connsiteX15" fmla="*/ 8682605 w 11576807"/>
                      <a:gd name="connsiteY15" fmla="*/ 0 h 6095544"/>
                      <a:gd name="connsiteX16" fmla="*/ 9492982 w 11576807"/>
                      <a:gd name="connsiteY16" fmla="*/ 0 h 6095544"/>
                      <a:gd name="connsiteX17" fmla="*/ 10303358 w 11576807"/>
                      <a:gd name="connsiteY17" fmla="*/ 0 h 6095544"/>
                      <a:gd name="connsiteX18" fmla="*/ 10882199 w 11576807"/>
                      <a:gd name="connsiteY18" fmla="*/ 0 h 6095544"/>
                      <a:gd name="connsiteX19" fmla="*/ 11576807 w 11576807"/>
                      <a:gd name="connsiteY19" fmla="*/ 0 h 6095544"/>
                      <a:gd name="connsiteX20" fmla="*/ 11576807 w 11576807"/>
                      <a:gd name="connsiteY20" fmla="*/ 371274 h 6095544"/>
                      <a:gd name="connsiteX21" fmla="*/ 11576807 w 11576807"/>
                      <a:gd name="connsiteY21" fmla="*/ 803504 h 6095544"/>
                      <a:gd name="connsiteX22" fmla="*/ 11576807 w 11576807"/>
                      <a:gd name="connsiteY22" fmla="*/ 1418599 h 6095544"/>
                      <a:gd name="connsiteX23" fmla="*/ 11576807 w 11576807"/>
                      <a:gd name="connsiteY23" fmla="*/ 1911784 h 6095544"/>
                      <a:gd name="connsiteX24" fmla="*/ 11576807 w 11576807"/>
                      <a:gd name="connsiteY24" fmla="*/ 2344014 h 6095544"/>
                      <a:gd name="connsiteX25" fmla="*/ 11576807 w 11576807"/>
                      <a:gd name="connsiteY25" fmla="*/ 2959110 h 6095544"/>
                      <a:gd name="connsiteX26" fmla="*/ 11576807 w 11576807"/>
                      <a:gd name="connsiteY26" fmla="*/ 3513250 h 6095544"/>
                      <a:gd name="connsiteX27" fmla="*/ 11576807 w 11576807"/>
                      <a:gd name="connsiteY27" fmla="*/ 4067390 h 6095544"/>
                      <a:gd name="connsiteX28" fmla="*/ 11576807 w 11576807"/>
                      <a:gd name="connsiteY28" fmla="*/ 4743442 h 6095544"/>
                      <a:gd name="connsiteX29" fmla="*/ 11576807 w 11576807"/>
                      <a:gd name="connsiteY29" fmla="*/ 5358537 h 6095544"/>
                      <a:gd name="connsiteX30" fmla="*/ 11576807 w 11576807"/>
                      <a:gd name="connsiteY30" fmla="*/ 6095544 h 6095544"/>
                      <a:gd name="connsiteX31" fmla="*/ 11113735 w 11576807"/>
                      <a:gd name="connsiteY31" fmla="*/ 6095544 h 6095544"/>
                      <a:gd name="connsiteX32" fmla="*/ 10882199 w 11576807"/>
                      <a:gd name="connsiteY32" fmla="*/ 6095544 h 6095544"/>
                      <a:gd name="connsiteX33" fmla="*/ 10187590 w 11576807"/>
                      <a:gd name="connsiteY33" fmla="*/ 6095544 h 6095544"/>
                      <a:gd name="connsiteX34" fmla="*/ 9840286 w 11576807"/>
                      <a:gd name="connsiteY34" fmla="*/ 6095544 h 6095544"/>
                      <a:gd name="connsiteX35" fmla="*/ 9608750 w 11576807"/>
                      <a:gd name="connsiteY35" fmla="*/ 6095544 h 6095544"/>
                      <a:gd name="connsiteX36" fmla="*/ 9261446 w 11576807"/>
                      <a:gd name="connsiteY36" fmla="*/ 6095544 h 6095544"/>
                      <a:gd name="connsiteX37" fmla="*/ 8566837 w 11576807"/>
                      <a:gd name="connsiteY37" fmla="*/ 6095544 h 6095544"/>
                      <a:gd name="connsiteX38" fmla="*/ 8219533 w 11576807"/>
                      <a:gd name="connsiteY38" fmla="*/ 6095544 h 6095544"/>
                      <a:gd name="connsiteX39" fmla="*/ 7987997 w 11576807"/>
                      <a:gd name="connsiteY39" fmla="*/ 6095544 h 6095544"/>
                      <a:gd name="connsiteX40" fmla="*/ 7640693 w 11576807"/>
                      <a:gd name="connsiteY40" fmla="*/ 6095544 h 6095544"/>
                      <a:gd name="connsiteX41" fmla="*/ 7177620 w 11576807"/>
                      <a:gd name="connsiteY41" fmla="*/ 6095544 h 6095544"/>
                      <a:gd name="connsiteX42" fmla="*/ 6598780 w 11576807"/>
                      <a:gd name="connsiteY42" fmla="*/ 6095544 h 6095544"/>
                      <a:gd name="connsiteX43" fmla="*/ 6251476 w 11576807"/>
                      <a:gd name="connsiteY43" fmla="*/ 6095544 h 6095544"/>
                      <a:gd name="connsiteX44" fmla="*/ 5441099 w 11576807"/>
                      <a:gd name="connsiteY44" fmla="*/ 6095544 h 6095544"/>
                      <a:gd name="connsiteX45" fmla="*/ 4862259 w 11576807"/>
                      <a:gd name="connsiteY45" fmla="*/ 6095544 h 6095544"/>
                      <a:gd name="connsiteX46" fmla="*/ 4051882 w 11576807"/>
                      <a:gd name="connsiteY46" fmla="*/ 6095544 h 6095544"/>
                      <a:gd name="connsiteX47" fmla="*/ 3357274 w 11576807"/>
                      <a:gd name="connsiteY47" fmla="*/ 6095544 h 6095544"/>
                      <a:gd name="connsiteX48" fmla="*/ 2894202 w 11576807"/>
                      <a:gd name="connsiteY48" fmla="*/ 6095544 h 6095544"/>
                      <a:gd name="connsiteX49" fmla="*/ 2199593 w 11576807"/>
                      <a:gd name="connsiteY49" fmla="*/ 6095544 h 6095544"/>
                      <a:gd name="connsiteX50" fmla="*/ 1852289 w 11576807"/>
                      <a:gd name="connsiteY50" fmla="*/ 6095544 h 6095544"/>
                      <a:gd name="connsiteX51" fmla="*/ 1273449 w 11576807"/>
                      <a:gd name="connsiteY51" fmla="*/ 6095544 h 6095544"/>
                      <a:gd name="connsiteX52" fmla="*/ 1041913 w 11576807"/>
                      <a:gd name="connsiteY52" fmla="*/ 6095544 h 6095544"/>
                      <a:gd name="connsiteX53" fmla="*/ 0 w 11576807"/>
                      <a:gd name="connsiteY53" fmla="*/ 6095544 h 6095544"/>
                      <a:gd name="connsiteX54" fmla="*/ 0 w 11576807"/>
                      <a:gd name="connsiteY54" fmla="*/ 5541404 h 6095544"/>
                      <a:gd name="connsiteX55" fmla="*/ 0 w 11576807"/>
                      <a:gd name="connsiteY55" fmla="*/ 4926308 h 6095544"/>
                      <a:gd name="connsiteX56" fmla="*/ 0 w 11576807"/>
                      <a:gd name="connsiteY56" fmla="*/ 4311212 h 6095544"/>
                      <a:gd name="connsiteX57" fmla="*/ 0 w 11576807"/>
                      <a:gd name="connsiteY57" fmla="*/ 3878983 h 6095544"/>
                      <a:gd name="connsiteX58" fmla="*/ 0 w 11576807"/>
                      <a:gd name="connsiteY58" fmla="*/ 3202931 h 6095544"/>
                      <a:gd name="connsiteX59" fmla="*/ 0 w 11576807"/>
                      <a:gd name="connsiteY59" fmla="*/ 2648791 h 6095544"/>
                      <a:gd name="connsiteX60" fmla="*/ 0 w 11576807"/>
                      <a:gd name="connsiteY60" fmla="*/ 2277517 h 6095544"/>
                      <a:gd name="connsiteX61" fmla="*/ 0 w 11576807"/>
                      <a:gd name="connsiteY61" fmla="*/ 1723377 h 6095544"/>
                      <a:gd name="connsiteX62" fmla="*/ 0 w 11576807"/>
                      <a:gd name="connsiteY62" fmla="*/ 1230192 h 6095544"/>
                      <a:gd name="connsiteX63" fmla="*/ 0 w 11576807"/>
                      <a:gd name="connsiteY63" fmla="*/ 737007 h 6095544"/>
                      <a:gd name="connsiteX64" fmla="*/ 0 w 11576807"/>
                      <a:gd name="connsiteY64" fmla="*/ 0 h 609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1576807" h="6095544" extrusionOk="0">
                        <a:moveTo>
                          <a:pt x="0" y="0"/>
                        </a:moveTo>
                        <a:cubicBezTo>
                          <a:pt x="177389" y="-34598"/>
                          <a:pt x="268181" y="23336"/>
                          <a:pt x="463072" y="0"/>
                        </a:cubicBezTo>
                        <a:cubicBezTo>
                          <a:pt x="657963" y="-23336"/>
                          <a:pt x="642639" y="19667"/>
                          <a:pt x="694608" y="0"/>
                        </a:cubicBezTo>
                        <a:cubicBezTo>
                          <a:pt x="746577" y="-19667"/>
                          <a:pt x="1168823" y="31847"/>
                          <a:pt x="1504985" y="0"/>
                        </a:cubicBezTo>
                        <a:cubicBezTo>
                          <a:pt x="1841147" y="-31847"/>
                          <a:pt x="1793374" y="20634"/>
                          <a:pt x="1968057" y="0"/>
                        </a:cubicBezTo>
                        <a:cubicBezTo>
                          <a:pt x="2142740" y="-20634"/>
                          <a:pt x="2218158" y="37414"/>
                          <a:pt x="2431129" y="0"/>
                        </a:cubicBezTo>
                        <a:cubicBezTo>
                          <a:pt x="2644100" y="-37414"/>
                          <a:pt x="2948592" y="84486"/>
                          <a:pt x="3241506" y="0"/>
                        </a:cubicBezTo>
                        <a:cubicBezTo>
                          <a:pt x="3534420" y="-84486"/>
                          <a:pt x="3518085" y="34411"/>
                          <a:pt x="3588810" y="0"/>
                        </a:cubicBezTo>
                        <a:cubicBezTo>
                          <a:pt x="3659535" y="-34411"/>
                          <a:pt x="4145390" y="33304"/>
                          <a:pt x="4399187" y="0"/>
                        </a:cubicBezTo>
                        <a:cubicBezTo>
                          <a:pt x="4652984" y="-33304"/>
                          <a:pt x="4861148" y="41027"/>
                          <a:pt x="5209563" y="0"/>
                        </a:cubicBezTo>
                        <a:cubicBezTo>
                          <a:pt x="5557978" y="-41027"/>
                          <a:pt x="5655551" y="7884"/>
                          <a:pt x="5788404" y="0"/>
                        </a:cubicBezTo>
                        <a:cubicBezTo>
                          <a:pt x="5921257" y="-7884"/>
                          <a:pt x="6307212" y="80902"/>
                          <a:pt x="6598780" y="0"/>
                        </a:cubicBezTo>
                        <a:cubicBezTo>
                          <a:pt x="6890348" y="-80902"/>
                          <a:pt x="6848008" y="48238"/>
                          <a:pt x="7061852" y="0"/>
                        </a:cubicBezTo>
                        <a:cubicBezTo>
                          <a:pt x="7275696" y="-48238"/>
                          <a:pt x="7329979" y="5612"/>
                          <a:pt x="7524925" y="0"/>
                        </a:cubicBezTo>
                        <a:cubicBezTo>
                          <a:pt x="7719871" y="-5612"/>
                          <a:pt x="7908734" y="69683"/>
                          <a:pt x="8219533" y="0"/>
                        </a:cubicBezTo>
                        <a:cubicBezTo>
                          <a:pt x="8530332" y="-69683"/>
                          <a:pt x="8564646" y="30085"/>
                          <a:pt x="8682605" y="0"/>
                        </a:cubicBezTo>
                        <a:cubicBezTo>
                          <a:pt x="8800564" y="-30085"/>
                          <a:pt x="9236272" y="76137"/>
                          <a:pt x="9492982" y="0"/>
                        </a:cubicBezTo>
                        <a:cubicBezTo>
                          <a:pt x="9749692" y="-76137"/>
                          <a:pt x="9937230" y="58333"/>
                          <a:pt x="10303358" y="0"/>
                        </a:cubicBezTo>
                        <a:cubicBezTo>
                          <a:pt x="10669486" y="-58333"/>
                          <a:pt x="10639632" y="57081"/>
                          <a:pt x="10882199" y="0"/>
                        </a:cubicBezTo>
                        <a:cubicBezTo>
                          <a:pt x="11124766" y="-57081"/>
                          <a:pt x="11414557" y="41696"/>
                          <a:pt x="11576807" y="0"/>
                        </a:cubicBezTo>
                        <a:cubicBezTo>
                          <a:pt x="11606287" y="133953"/>
                          <a:pt x="11557651" y="259529"/>
                          <a:pt x="11576807" y="371274"/>
                        </a:cubicBezTo>
                        <a:cubicBezTo>
                          <a:pt x="11595963" y="483019"/>
                          <a:pt x="11556541" y="676332"/>
                          <a:pt x="11576807" y="803504"/>
                        </a:cubicBezTo>
                        <a:cubicBezTo>
                          <a:pt x="11597073" y="930676"/>
                          <a:pt x="11573157" y="1160991"/>
                          <a:pt x="11576807" y="1418599"/>
                        </a:cubicBezTo>
                        <a:cubicBezTo>
                          <a:pt x="11580457" y="1676207"/>
                          <a:pt x="11533422" y="1669346"/>
                          <a:pt x="11576807" y="1911784"/>
                        </a:cubicBezTo>
                        <a:cubicBezTo>
                          <a:pt x="11620192" y="2154223"/>
                          <a:pt x="11566330" y="2169462"/>
                          <a:pt x="11576807" y="2344014"/>
                        </a:cubicBezTo>
                        <a:cubicBezTo>
                          <a:pt x="11587284" y="2518566"/>
                          <a:pt x="11506131" y="2782421"/>
                          <a:pt x="11576807" y="2959110"/>
                        </a:cubicBezTo>
                        <a:cubicBezTo>
                          <a:pt x="11647483" y="3135799"/>
                          <a:pt x="11529232" y="3317636"/>
                          <a:pt x="11576807" y="3513250"/>
                        </a:cubicBezTo>
                        <a:cubicBezTo>
                          <a:pt x="11624382" y="3708864"/>
                          <a:pt x="11558173" y="3799967"/>
                          <a:pt x="11576807" y="4067390"/>
                        </a:cubicBezTo>
                        <a:cubicBezTo>
                          <a:pt x="11595441" y="4334813"/>
                          <a:pt x="11502368" y="4434393"/>
                          <a:pt x="11576807" y="4743442"/>
                        </a:cubicBezTo>
                        <a:cubicBezTo>
                          <a:pt x="11651246" y="5052491"/>
                          <a:pt x="11564024" y="5217521"/>
                          <a:pt x="11576807" y="5358537"/>
                        </a:cubicBezTo>
                        <a:cubicBezTo>
                          <a:pt x="11589590" y="5499554"/>
                          <a:pt x="11568957" y="5903076"/>
                          <a:pt x="11576807" y="6095544"/>
                        </a:cubicBezTo>
                        <a:cubicBezTo>
                          <a:pt x="11404186" y="6134974"/>
                          <a:pt x="11305296" y="6083314"/>
                          <a:pt x="11113735" y="6095544"/>
                        </a:cubicBezTo>
                        <a:cubicBezTo>
                          <a:pt x="10922174" y="6107774"/>
                          <a:pt x="10968840" y="6069404"/>
                          <a:pt x="10882199" y="6095544"/>
                        </a:cubicBezTo>
                        <a:cubicBezTo>
                          <a:pt x="10795558" y="6121684"/>
                          <a:pt x="10396636" y="6093357"/>
                          <a:pt x="10187590" y="6095544"/>
                        </a:cubicBezTo>
                        <a:cubicBezTo>
                          <a:pt x="9978544" y="6097731"/>
                          <a:pt x="9938178" y="6059519"/>
                          <a:pt x="9840286" y="6095544"/>
                        </a:cubicBezTo>
                        <a:cubicBezTo>
                          <a:pt x="9742394" y="6131569"/>
                          <a:pt x="9684808" y="6075301"/>
                          <a:pt x="9608750" y="6095544"/>
                        </a:cubicBezTo>
                        <a:cubicBezTo>
                          <a:pt x="9532692" y="6115787"/>
                          <a:pt x="9379507" y="6085536"/>
                          <a:pt x="9261446" y="6095544"/>
                        </a:cubicBezTo>
                        <a:cubicBezTo>
                          <a:pt x="9143385" y="6105552"/>
                          <a:pt x="8849798" y="6075022"/>
                          <a:pt x="8566837" y="6095544"/>
                        </a:cubicBezTo>
                        <a:cubicBezTo>
                          <a:pt x="8283876" y="6116066"/>
                          <a:pt x="8304500" y="6088114"/>
                          <a:pt x="8219533" y="6095544"/>
                        </a:cubicBezTo>
                        <a:cubicBezTo>
                          <a:pt x="8134566" y="6102974"/>
                          <a:pt x="8075571" y="6089933"/>
                          <a:pt x="7987997" y="6095544"/>
                        </a:cubicBezTo>
                        <a:cubicBezTo>
                          <a:pt x="7900423" y="6101155"/>
                          <a:pt x="7777571" y="6084392"/>
                          <a:pt x="7640693" y="6095544"/>
                        </a:cubicBezTo>
                        <a:cubicBezTo>
                          <a:pt x="7503815" y="6106696"/>
                          <a:pt x="7359324" y="6071663"/>
                          <a:pt x="7177620" y="6095544"/>
                        </a:cubicBezTo>
                        <a:cubicBezTo>
                          <a:pt x="6995916" y="6119425"/>
                          <a:pt x="6864093" y="6028872"/>
                          <a:pt x="6598780" y="6095544"/>
                        </a:cubicBezTo>
                        <a:cubicBezTo>
                          <a:pt x="6333467" y="6162216"/>
                          <a:pt x="6352140" y="6075681"/>
                          <a:pt x="6251476" y="6095544"/>
                        </a:cubicBezTo>
                        <a:cubicBezTo>
                          <a:pt x="6150812" y="6115407"/>
                          <a:pt x="5686945" y="6075657"/>
                          <a:pt x="5441099" y="6095544"/>
                        </a:cubicBezTo>
                        <a:cubicBezTo>
                          <a:pt x="5195253" y="6115431"/>
                          <a:pt x="5014264" y="6073388"/>
                          <a:pt x="4862259" y="6095544"/>
                        </a:cubicBezTo>
                        <a:cubicBezTo>
                          <a:pt x="4710254" y="6117700"/>
                          <a:pt x="4354315" y="6045225"/>
                          <a:pt x="4051882" y="6095544"/>
                        </a:cubicBezTo>
                        <a:cubicBezTo>
                          <a:pt x="3749449" y="6145863"/>
                          <a:pt x="3668220" y="6068355"/>
                          <a:pt x="3357274" y="6095544"/>
                        </a:cubicBezTo>
                        <a:cubicBezTo>
                          <a:pt x="3046328" y="6122733"/>
                          <a:pt x="3038691" y="6062372"/>
                          <a:pt x="2894202" y="6095544"/>
                        </a:cubicBezTo>
                        <a:cubicBezTo>
                          <a:pt x="2749713" y="6128716"/>
                          <a:pt x="2489709" y="6024638"/>
                          <a:pt x="2199593" y="6095544"/>
                        </a:cubicBezTo>
                        <a:cubicBezTo>
                          <a:pt x="1909477" y="6166450"/>
                          <a:pt x="1948630" y="6087804"/>
                          <a:pt x="1852289" y="6095544"/>
                        </a:cubicBezTo>
                        <a:cubicBezTo>
                          <a:pt x="1755948" y="6103284"/>
                          <a:pt x="1390526" y="6074870"/>
                          <a:pt x="1273449" y="6095544"/>
                        </a:cubicBezTo>
                        <a:cubicBezTo>
                          <a:pt x="1156372" y="6116218"/>
                          <a:pt x="1134871" y="6091903"/>
                          <a:pt x="1041913" y="6095544"/>
                        </a:cubicBezTo>
                        <a:cubicBezTo>
                          <a:pt x="948955" y="6099185"/>
                          <a:pt x="246047" y="5998846"/>
                          <a:pt x="0" y="6095544"/>
                        </a:cubicBezTo>
                        <a:cubicBezTo>
                          <a:pt x="-18518" y="5966604"/>
                          <a:pt x="10441" y="5781024"/>
                          <a:pt x="0" y="5541404"/>
                        </a:cubicBezTo>
                        <a:cubicBezTo>
                          <a:pt x="-10441" y="5301784"/>
                          <a:pt x="22311" y="5119208"/>
                          <a:pt x="0" y="4926308"/>
                        </a:cubicBezTo>
                        <a:cubicBezTo>
                          <a:pt x="-22311" y="4733408"/>
                          <a:pt x="20908" y="4498397"/>
                          <a:pt x="0" y="4311212"/>
                        </a:cubicBezTo>
                        <a:cubicBezTo>
                          <a:pt x="-20908" y="4124027"/>
                          <a:pt x="17057" y="4017121"/>
                          <a:pt x="0" y="3878983"/>
                        </a:cubicBezTo>
                        <a:cubicBezTo>
                          <a:pt x="-17057" y="3740845"/>
                          <a:pt x="4335" y="3358085"/>
                          <a:pt x="0" y="3202931"/>
                        </a:cubicBezTo>
                        <a:cubicBezTo>
                          <a:pt x="-4335" y="3047777"/>
                          <a:pt x="58477" y="2828312"/>
                          <a:pt x="0" y="2648791"/>
                        </a:cubicBezTo>
                        <a:cubicBezTo>
                          <a:pt x="-58477" y="2469270"/>
                          <a:pt x="21077" y="2354777"/>
                          <a:pt x="0" y="2277517"/>
                        </a:cubicBezTo>
                        <a:cubicBezTo>
                          <a:pt x="-21077" y="2200257"/>
                          <a:pt x="51849" y="1934864"/>
                          <a:pt x="0" y="1723377"/>
                        </a:cubicBezTo>
                        <a:cubicBezTo>
                          <a:pt x="-51849" y="1511890"/>
                          <a:pt x="1210" y="1329563"/>
                          <a:pt x="0" y="1230192"/>
                        </a:cubicBezTo>
                        <a:cubicBezTo>
                          <a:pt x="-1210" y="1130821"/>
                          <a:pt x="29090" y="887117"/>
                          <a:pt x="0" y="737007"/>
                        </a:cubicBezTo>
                        <a:cubicBezTo>
                          <a:pt x="-29090" y="586897"/>
                          <a:pt x="36937" y="17318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A674D2FD-CDF7-3020-4E2F-4602D70C29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26256" y="5959251"/>
            <a:ext cx="558146" cy="558146"/>
          </a:xfrm>
          <a:prstGeom prst="rect">
            <a:avLst/>
          </a:prstGeom>
        </p:spPr>
      </p:pic>
      <p:sp>
        <p:nvSpPr>
          <p:cNvPr id="8" name="Rectangle 7">
            <a:extLst>
              <a:ext uri="{FF2B5EF4-FFF2-40B4-BE49-F238E27FC236}">
                <a16:creationId xmlns:a16="http://schemas.microsoft.com/office/drawing/2014/main" id="{DC5CC9F2-32C7-B217-663B-E1BD813F7A1E}"/>
              </a:ext>
            </a:extLst>
          </p:cNvPr>
          <p:cNvSpPr/>
          <p:nvPr/>
        </p:nvSpPr>
        <p:spPr>
          <a:xfrm>
            <a:off x="553671" y="6107463"/>
            <a:ext cx="9840289" cy="4353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2" descr="8 Things You Didn't Know About Pac-Man – Found Item Clothing">
            <a:extLst>
              <a:ext uri="{FF2B5EF4-FFF2-40B4-BE49-F238E27FC236}">
                <a16:creationId xmlns:a16="http://schemas.microsoft.com/office/drawing/2014/main" id="{BF4ABEA1-84ED-C5EF-60BC-C205F51740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5542" y="6107463"/>
            <a:ext cx="432458" cy="479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24762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F4D2F-6FF0-B830-D92B-5C25EEE16A76}"/>
              </a:ext>
            </a:extLst>
          </p:cNvPr>
          <p:cNvSpPr>
            <a:spLocks noGrp="1"/>
          </p:cNvSpPr>
          <p:nvPr>
            <p:ph type="title"/>
          </p:nvPr>
        </p:nvSpPr>
        <p:spPr/>
        <p:txBody>
          <a:bodyPr/>
          <a:lstStyle/>
          <a:p>
            <a:r>
              <a:rPr lang="en-GB" dirty="0"/>
              <a:t>Death</a:t>
            </a:r>
          </a:p>
        </p:txBody>
      </p:sp>
      <p:sp>
        <p:nvSpPr>
          <p:cNvPr id="3" name="Content Placeholder 2">
            <a:extLst>
              <a:ext uri="{FF2B5EF4-FFF2-40B4-BE49-F238E27FC236}">
                <a16:creationId xmlns:a16="http://schemas.microsoft.com/office/drawing/2014/main" id="{3BF7C386-30C7-2428-3F78-79282420F621}"/>
              </a:ext>
            </a:extLst>
          </p:cNvPr>
          <p:cNvSpPr>
            <a:spLocks noGrp="1"/>
          </p:cNvSpPr>
          <p:nvPr>
            <p:ph idx="1"/>
          </p:nvPr>
        </p:nvSpPr>
        <p:spPr/>
        <p:txBody>
          <a:bodyPr>
            <a:normAutofit fontScale="70000" lnSpcReduction="20000"/>
          </a:bodyPr>
          <a:lstStyle/>
          <a:p>
            <a:r>
              <a:rPr lang="en-GB" dirty="0"/>
              <a:t>Three stages to Death Class</a:t>
            </a:r>
          </a:p>
          <a:p>
            <a:r>
              <a:rPr lang="en-GB" dirty="0"/>
              <a:t>Stage 1 Death  is called upon by the Ghost collision class when a ghost who is in a state that isn’t in either scared/eaten state overlaps </a:t>
            </a:r>
            <a:r>
              <a:rPr lang="en-GB" dirty="0" err="1"/>
              <a:t>Pacmans</a:t>
            </a:r>
            <a:r>
              <a:rPr lang="en-GB" dirty="0"/>
              <a:t> bounding box, this then calls the death class to begin</a:t>
            </a:r>
          </a:p>
          <a:p>
            <a:r>
              <a:rPr lang="en-GB" dirty="0"/>
              <a:t>In Stage 1  it disables movement of both ghosts and </a:t>
            </a:r>
            <a:r>
              <a:rPr lang="en-GB" dirty="0" err="1"/>
              <a:t>pacman</a:t>
            </a:r>
            <a:r>
              <a:rPr lang="en-GB" dirty="0"/>
              <a:t>,  stops any </a:t>
            </a:r>
            <a:r>
              <a:rPr lang="en-GB" dirty="0" err="1"/>
              <a:t>any</a:t>
            </a:r>
            <a:r>
              <a:rPr lang="en-GB" dirty="0"/>
              <a:t> animation from occurring and disables any sound, it also stops any coroutines from occurring.</a:t>
            </a:r>
          </a:p>
          <a:p>
            <a:r>
              <a:rPr lang="en-GB" dirty="0"/>
              <a:t> In Stage 2 it disables sprites of each ghosts in the current game</a:t>
            </a:r>
          </a:p>
          <a:p>
            <a:r>
              <a:rPr lang="en-GB" dirty="0"/>
              <a:t>In Stage 3 it finds PacMan’s </a:t>
            </a:r>
            <a:r>
              <a:rPr lang="en-GB" dirty="0" err="1"/>
              <a:t>gameobject</a:t>
            </a:r>
            <a:r>
              <a:rPr lang="en-GB" dirty="0"/>
              <a:t> and transforms its local scale and rotation to look flat as it is the best way display  the death animation</a:t>
            </a:r>
          </a:p>
          <a:p>
            <a:r>
              <a:rPr lang="en-GB" dirty="0"/>
              <a:t>It also calls upon the runtime animator controller and animator class to enable the correct death animation, it plays  the PacMan death audio.</a:t>
            </a:r>
          </a:p>
          <a:p>
            <a:r>
              <a:rPr lang="en-GB" dirty="0"/>
              <a:t>Finally the Coroutine starts and enables the third stage of restart,  which will check how many lives PacMan has and act accordingly.</a:t>
            </a:r>
          </a:p>
          <a:p>
            <a:r>
              <a:rPr lang="en-GB" dirty="0"/>
              <a:t>Example of video in next slide</a:t>
            </a:r>
          </a:p>
        </p:txBody>
      </p:sp>
      <p:sp>
        <p:nvSpPr>
          <p:cNvPr id="4" name="Rectangle 3">
            <a:extLst>
              <a:ext uri="{FF2B5EF4-FFF2-40B4-BE49-F238E27FC236}">
                <a16:creationId xmlns:a16="http://schemas.microsoft.com/office/drawing/2014/main" id="{E06EEF4B-5595-7ED7-F60E-DD0FE9B288ED}"/>
              </a:ext>
            </a:extLst>
          </p:cNvPr>
          <p:cNvSpPr/>
          <p:nvPr/>
        </p:nvSpPr>
        <p:spPr>
          <a:xfrm>
            <a:off x="307596" y="232666"/>
            <a:ext cx="11660468" cy="6392668"/>
          </a:xfrm>
          <a:prstGeom prst="rect">
            <a:avLst/>
          </a:prstGeom>
          <a:noFill/>
          <a:ln w="38100">
            <a:solidFill>
              <a:srgbClr val="FF0000"/>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F1F04485-6E92-CAF6-4BD8-C011AFA50D9A}"/>
              </a:ext>
            </a:extLst>
          </p:cNvPr>
          <p:cNvSpPr/>
          <p:nvPr/>
        </p:nvSpPr>
        <p:spPr>
          <a:xfrm>
            <a:off x="658909" y="510913"/>
            <a:ext cx="10874180" cy="5836174"/>
          </a:xfrm>
          <a:prstGeom prst="rect">
            <a:avLst/>
          </a:prstGeom>
          <a:noFill/>
          <a:ln w="98425" cap="rnd" cmpd="dbl">
            <a:solidFill>
              <a:srgbClr val="FFFF00"/>
            </a:solidFill>
            <a:prstDash val="sysDot"/>
            <a:round/>
            <a:extLst>
              <a:ext uri="{C807C97D-BFC1-408E-A445-0C87EB9F89A2}">
                <ask:lineSketchStyleProps xmlns:ask="http://schemas.microsoft.com/office/drawing/2018/sketchyshapes" sd="1219033472">
                  <a:custGeom>
                    <a:avLst/>
                    <a:gdLst>
                      <a:gd name="connsiteX0" fmla="*/ 0 w 11576807"/>
                      <a:gd name="connsiteY0" fmla="*/ 0 h 6095544"/>
                      <a:gd name="connsiteX1" fmla="*/ 463072 w 11576807"/>
                      <a:gd name="connsiteY1" fmla="*/ 0 h 6095544"/>
                      <a:gd name="connsiteX2" fmla="*/ 694608 w 11576807"/>
                      <a:gd name="connsiteY2" fmla="*/ 0 h 6095544"/>
                      <a:gd name="connsiteX3" fmla="*/ 1504985 w 11576807"/>
                      <a:gd name="connsiteY3" fmla="*/ 0 h 6095544"/>
                      <a:gd name="connsiteX4" fmla="*/ 1968057 w 11576807"/>
                      <a:gd name="connsiteY4" fmla="*/ 0 h 6095544"/>
                      <a:gd name="connsiteX5" fmla="*/ 2431129 w 11576807"/>
                      <a:gd name="connsiteY5" fmla="*/ 0 h 6095544"/>
                      <a:gd name="connsiteX6" fmla="*/ 3241506 w 11576807"/>
                      <a:gd name="connsiteY6" fmla="*/ 0 h 6095544"/>
                      <a:gd name="connsiteX7" fmla="*/ 3588810 w 11576807"/>
                      <a:gd name="connsiteY7" fmla="*/ 0 h 6095544"/>
                      <a:gd name="connsiteX8" fmla="*/ 4399187 w 11576807"/>
                      <a:gd name="connsiteY8" fmla="*/ 0 h 6095544"/>
                      <a:gd name="connsiteX9" fmla="*/ 5209563 w 11576807"/>
                      <a:gd name="connsiteY9" fmla="*/ 0 h 6095544"/>
                      <a:gd name="connsiteX10" fmla="*/ 5788404 w 11576807"/>
                      <a:gd name="connsiteY10" fmla="*/ 0 h 6095544"/>
                      <a:gd name="connsiteX11" fmla="*/ 6598780 w 11576807"/>
                      <a:gd name="connsiteY11" fmla="*/ 0 h 6095544"/>
                      <a:gd name="connsiteX12" fmla="*/ 7061852 w 11576807"/>
                      <a:gd name="connsiteY12" fmla="*/ 0 h 6095544"/>
                      <a:gd name="connsiteX13" fmla="*/ 7524925 w 11576807"/>
                      <a:gd name="connsiteY13" fmla="*/ 0 h 6095544"/>
                      <a:gd name="connsiteX14" fmla="*/ 8219533 w 11576807"/>
                      <a:gd name="connsiteY14" fmla="*/ 0 h 6095544"/>
                      <a:gd name="connsiteX15" fmla="*/ 8682605 w 11576807"/>
                      <a:gd name="connsiteY15" fmla="*/ 0 h 6095544"/>
                      <a:gd name="connsiteX16" fmla="*/ 9492982 w 11576807"/>
                      <a:gd name="connsiteY16" fmla="*/ 0 h 6095544"/>
                      <a:gd name="connsiteX17" fmla="*/ 10303358 w 11576807"/>
                      <a:gd name="connsiteY17" fmla="*/ 0 h 6095544"/>
                      <a:gd name="connsiteX18" fmla="*/ 10882199 w 11576807"/>
                      <a:gd name="connsiteY18" fmla="*/ 0 h 6095544"/>
                      <a:gd name="connsiteX19" fmla="*/ 11576807 w 11576807"/>
                      <a:gd name="connsiteY19" fmla="*/ 0 h 6095544"/>
                      <a:gd name="connsiteX20" fmla="*/ 11576807 w 11576807"/>
                      <a:gd name="connsiteY20" fmla="*/ 371274 h 6095544"/>
                      <a:gd name="connsiteX21" fmla="*/ 11576807 w 11576807"/>
                      <a:gd name="connsiteY21" fmla="*/ 803504 h 6095544"/>
                      <a:gd name="connsiteX22" fmla="*/ 11576807 w 11576807"/>
                      <a:gd name="connsiteY22" fmla="*/ 1418599 h 6095544"/>
                      <a:gd name="connsiteX23" fmla="*/ 11576807 w 11576807"/>
                      <a:gd name="connsiteY23" fmla="*/ 1911784 h 6095544"/>
                      <a:gd name="connsiteX24" fmla="*/ 11576807 w 11576807"/>
                      <a:gd name="connsiteY24" fmla="*/ 2344014 h 6095544"/>
                      <a:gd name="connsiteX25" fmla="*/ 11576807 w 11576807"/>
                      <a:gd name="connsiteY25" fmla="*/ 2959110 h 6095544"/>
                      <a:gd name="connsiteX26" fmla="*/ 11576807 w 11576807"/>
                      <a:gd name="connsiteY26" fmla="*/ 3513250 h 6095544"/>
                      <a:gd name="connsiteX27" fmla="*/ 11576807 w 11576807"/>
                      <a:gd name="connsiteY27" fmla="*/ 4067390 h 6095544"/>
                      <a:gd name="connsiteX28" fmla="*/ 11576807 w 11576807"/>
                      <a:gd name="connsiteY28" fmla="*/ 4743442 h 6095544"/>
                      <a:gd name="connsiteX29" fmla="*/ 11576807 w 11576807"/>
                      <a:gd name="connsiteY29" fmla="*/ 5358537 h 6095544"/>
                      <a:gd name="connsiteX30" fmla="*/ 11576807 w 11576807"/>
                      <a:gd name="connsiteY30" fmla="*/ 6095544 h 6095544"/>
                      <a:gd name="connsiteX31" fmla="*/ 11113735 w 11576807"/>
                      <a:gd name="connsiteY31" fmla="*/ 6095544 h 6095544"/>
                      <a:gd name="connsiteX32" fmla="*/ 10882199 w 11576807"/>
                      <a:gd name="connsiteY32" fmla="*/ 6095544 h 6095544"/>
                      <a:gd name="connsiteX33" fmla="*/ 10187590 w 11576807"/>
                      <a:gd name="connsiteY33" fmla="*/ 6095544 h 6095544"/>
                      <a:gd name="connsiteX34" fmla="*/ 9840286 w 11576807"/>
                      <a:gd name="connsiteY34" fmla="*/ 6095544 h 6095544"/>
                      <a:gd name="connsiteX35" fmla="*/ 9608750 w 11576807"/>
                      <a:gd name="connsiteY35" fmla="*/ 6095544 h 6095544"/>
                      <a:gd name="connsiteX36" fmla="*/ 9261446 w 11576807"/>
                      <a:gd name="connsiteY36" fmla="*/ 6095544 h 6095544"/>
                      <a:gd name="connsiteX37" fmla="*/ 8566837 w 11576807"/>
                      <a:gd name="connsiteY37" fmla="*/ 6095544 h 6095544"/>
                      <a:gd name="connsiteX38" fmla="*/ 8219533 w 11576807"/>
                      <a:gd name="connsiteY38" fmla="*/ 6095544 h 6095544"/>
                      <a:gd name="connsiteX39" fmla="*/ 7987997 w 11576807"/>
                      <a:gd name="connsiteY39" fmla="*/ 6095544 h 6095544"/>
                      <a:gd name="connsiteX40" fmla="*/ 7640693 w 11576807"/>
                      <a:gd name="connsiteY40" fmla="*/ 6095544 h 6095544"/>
                      <a:gd name="connsiteX41" fmla="*/ 7177620 w 11576807"/>
                      <a:gd name="connsiteY41" fmla="*/ 6095544 h 6095544"/>
                      <a:gd name="connsiteX42" fmla="*/ 6598780 w 11576807"/>
                      <a:gd name="connsiteY42" fmla="*/ 6095544 h 6095544"/>
                      <a:gd name="connsiteX43" fmla="*/ 6251476 w 11576807"/>
                      <a:gd name="connsiteY43" fmla="*/ 6095544 h 6095544"/>
                      <a:gd name="connsiteX44" fmla="*/ 5441099 w 11576807"/>
                      <a:gd name="connsiteY44" fmla="*/ 6095544 h 6095544"/>
                      <a:gd name="connsiteX45" fmla="*/ 4862259 w 11576807"/>
                      <a:gd name="connsiteY45" fmla="*/ 6095544 h 6095544"/>
                      <a:gd name="connsiteX46" fmla="*/ 4051882 w 11576807"/>
                      <a:gd name="connsiteY46" fmla="*/ 6095544 h 6095544"/>
                      <a:gd name="connsiteX47" fmla="*/ 3357274 w 11576807"/>
                      <a:gd name="connsiteY47" fmla="*/ 6095544 h 6095544"/>
                      <a:gd name="connsiteX48" fmla="*/ 2894202 w 11576807"/>
                      <a:gd name="connsiteY48" fmla="*/ 6095544 h 6095544"/>
                      <a:gd name="connsiteX49" fmla="*/ 2199593 w 11576807"/>
                      <a:gd name="connsiteY49" fmla="*/ 6095544 h 6095544"/>
                      <a:gd name="connsiteX50" fmla="*/ 1852289 w 11576807"/>
                      <a:gd name="connsiteY50" fmla="*/ 6095544 h 6095544"/>
                      <a:gd name="connsiteX51" fmla="*/ 1273449 w 11576807"/>
                      <a:gd name="connsiteY51" fmla="*/ 6095544 h 6095544"/>
                      <a:gd name="connsiteX52" fmla="*/ 1041913 w 11576807"/>
                      <a:gd name="connsiteY52" fmla="*/ 6095544 h 6095544"/>
                      <a:gd name="connsiteX53" fmla="*/ 0 w 11576807"/>
                      <a:gd name="connsiteY53" fmla="*/ 6095544 h 6095544"/>
                      <a:gd name="connsiteX54" fmla="*/ 0 w 11576807"/>
                      <a:gd name="connsiteY54" fmla="*/ 5541404 h 6095544"/>
                      <a:gd name="connsiteX55" fmla="*/ 0 w 11576807"/>
                      <a:gd name="connsiteY55" fmla="*/ 4926308 h 6095544"/>
                      <a:gd name="connsiteX56" fmla="*/ 0 w 11576807"/>
                      <a:gd name="connsiteY56" fmla="*/ 4311212 h 6095544"/>
                      <a:gd name="connsiteX57" fmla="*/ 0 w 11576807"/>
                      <a:gd name="connsiteY57" fmla="*/ 3878983 h 6095544"/>
                      <a:gd name="connsiteX58" fmla="*/ 0 w 11576807"/>
                      <a:gd name="connsiteY58" fmla="*/ 3202931 h 6095544"/>
                      <a:gd name="connsiteX59" fmla="*/ 0 w 11576807"/>
                      <a:gd name="connsiteY59" fmla="*/ 2648791 h 6095544"/>
                      <a:gd name="connsiteX60" fmla="*/ 0 w 11576807"/>
                      <a:gd name="connsiteY60" fmla="*/ 2277517 h 6095544"/>
                      <a:gd name="connsiteX61" fmla="*/ 0 w 11576807"/>
                      <a:gd name="connsiteY61" fmla="*/ 1723377 h 6095544"/>
                      <a:gd name="connsiteX62" fmla="*/ 0 w 11576807"/>
                      <a:gd name="connsiteY62" fmla="*/ 1230192 h 6095544"/>
                      <a:gd name="connsiteX63" fmla="*/ 0 w 11576807"/>
                      <a:gd name="connsiteY63" fmla="*/ 737007 h 6095544"/>
                      <a:gd name="connsiteX64" fmla="*/ 0 w 11576807"/>
                      <a:gd name="connsiteY64" fmla="*/ 0 h 609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1576807" h="6095544" extrusionOk="0">
                        <a:moveTo>
                          <a:pt x="0" y="0"/>
                        </a:moveTo>
                        <a:cubicBezTo>
                          <a:pt x="177389" y="-34598"/>
                          <a:pt x="268181" y="23336"/>
                          <a:pt x="463072" y="0"/>
                        </a:cubicBezTo>
                        <a:cubicBezTo>
                          <a:pt x="657963" y="-23336"/>
                          <a:pt x="642639" y="19667"/>
                          <a:pt x="694608" y="0"/>
                        </a:cubicBezTo>
                        <a:cubicBezTo>
                          <a:pt x="746577" y="-19667"/>
                          <a:pt x="1168823" y="31847"/>
                          <a:pt x="1504985" y="0"/>
                        </a:cubicBezTo>
                        <a:cubicBezTo>
                          <a:pt x="1841147" y="-31847"/>
                          <a:pt x="1793374" y="20634"/>
                          <a:pt x="1968057" y="0"/>
                        </a:cubicBezTo>
                        <a:cubicBezTo>
                          <a:pt x="2142740" y="-20634"/>
                          <a:pt x="2218158" y="37414"/>
                          <a:pt x="2431129" y="0"/>
                        </a:cubicBezTo>
                        <a:cubicBezTo>
                          <a:pt x="2644100" y="-37414"/>
                          <a:pt x="2948592" y="84486"/>
                          <a:pt x="3241506" y="0"/>
                        </a:cubicBezTo>
                        <a:cubicBezTo>
                          <a:pt x="3534420" y="-84486"/>
                          <a:pt x="3518085" y="34411"/>
                          <a:pt x="3588810" y="0"/>
                        </a:cubicBezTo>
                        <a:cubicBezTo>
                          <a:pt x="3659535" y="-34411"/>
                          <a:pt x="4145390" y="33304"/>
                          <a:pt x="4399187" y="0"/>
                        </a:cubicBezTo>
                        <a:cubicBezTo>
                          <a:pt x="4652984" y="-33304"/>
                          <a:pt x="4861148" y="41027"/>
                          <a:pt x="5209563" y="0"/>
                        </a:cubicBezTo>
                        <a:cubicBezTo>
                          <a:pt x="5557978" y="-41027"/>
                          <a:pt x="5655551" y="7884"/>
                          <a:pt x="5788404" y="0"/>
                        </a:cubicBezTo>
                        <a:cubicBezTo>
                          <a:pt x="5921257" y="-7884"/>
                          <a:pt x="6307212" y="80902"/>
                          <a:pt x="6598780" y="0"/>
                        </a:cubicBezTo>
                        <a:cubicBezTo>
                          <a:pt x="6890348" y="-80902"/>
                          <a:pt x="6848008" y="48238"/>
                          <a:pt x="7061852" y="0"/>
                        </a:cubicBezTo>
                        <a:cubicBezTo>
                          <a:pt x="7275696" y="-48238"/>
                          <a:pt x="7329979" y="5612"/>
                          <a:pt x="7524925" y="0"/>
                        </a:cubicBezTo>
                        <a:cubicBezTo>
                          <a:pt x="7719871" y="-5612"/>
                          <a:pt x="7908734" y="69683"/>
                          <a:pt x="8219533" y="0"/>
                        </a:cubicBezTo>
                        <a:cubicBezTo>
                          <a:pt x="8530332" y="-69683"/>
                          <a:pt x="8564646" y="30085"/>
                          <a:pt x="8682605" y="0"/>
                        </a:cubicBezTo>
                        <a:cubicBezTo>
                          <a:pt x="8800564" y="-30085"/>
                          <a:pt x="9236272" y="76137"/>
                          <a:pt x="9492982" y="0"/>
                        </a:cubicBezTo>
                        <a:cubicBezTo>
                          <a:pt x="9749692" y="-76137"/>
                          <a:pt x="9937230" y="58333"/>
                          <a:pt x="10303358" y="0"/>
                        </a:cubicBezTo>
                        <a:cubicBezTo>
                          <a:pt x="10669486" y="-58333"/>
                          <a:pt x="10639632" y="57081"/>
                          <a:pt x="10882199" y="0"/>
                        </a:cubicBezTo>
                        <a:cubicBezTo>
                          <a:pt x="11124766" y="-57081"/>
                          <a:pt x="11414557" y="41696"/>
                          <a:pt x="11576807" y="0"/>
                        </a:cubicBezTo>
                        <a:cubicBezTo>
                          <a:pt x="11606287" y="133953"/>
                          <a:pt x="11557651" y="259529"/>
                          <a:pt x="11576807" y="371274"/>
                        </a:cubicBezTo>
                        <a:cubicBezTo>
                          <a:pt x="11595963" y="483019"/>
                          <a:pt x="11556541" y="676332"/>
                          <a:pt x="11576807" y="803504"/>
                        </a:cubicBezTo>
                        <a:cubicBezTo>
                          <a:pt x="11597073" y="930676"/>
                          <a:pt x="11573157" y="1160991"/>
                          <a:pt x="11576807" y="1418599"/>
                        </a:cubicBezTo>
                        <a:cubicBezTo>
                          <a:pt x="11580457" y="1676207"/>
                          <a:pt x="11533422" y="1669346"/>
                          <a:pt x="11576807" y="1911784"/>
                        </a:cubicBezTo>
                        <a:cubicBezTo>
                          <a:pt x="11620192" y="2154223"/>
                          <a:pt x="11566330" y="2169462"/>
                          <a:pt x="11576807" y="2344014"/>
                        </a:cubicBezTo>
                        <a:cubicBezTo>
                          <a:pt x="11587284" y="2518566"/>
                          <a:pt x="11506131" y="2782421"/>
                          <a:pt x="11576807" y="2959110"/>
                        </a:cubicBezTo>
                        <a:cubicBezTo>
                          <a:pt x="11647483" y="3135799"/>
                          <a:pt x="11529232" y="3317636"/>
                          <a:pt x="11576807" y="3513250"/>
                        </a:cubicBezTo>
                        <a:cubicBezTo>
                          <a:pt x="11624382" y="3708864"/>
                          <a:pt x="11558173" y="3799967"/>
                          <a:pt x="11576807" y="4067390"/>
                        </a:cubicBezTo>
                        <a:cubicBezTo>
                          <a:pt x="11595441" y="4334813"/>
                          <a:pt x="11502368" y="4434393"/>
                          <a:pt x="11576807" y="4743442"/>
                        </a:cubicBezTo>
                        <a:cubicBezTo>
                          <a:pt x="11651246" y="5052491"/>
                          <a:pt x="11564024" y="5217521"/>
                          <a:pt x="11576807" y="5358537"/>
                        </a:cubicBezTo>
                        <a:cubicBezTo>
                          <a:pt x="11589590" y="5499554"/>
                          <a:pt x="11568957" y="5903076"/>
                          <a:pt x="11576807" y="6095544"/>
                        </a:cubicBezTo>
                        <a:cubicBezTo>
                          <a:pt x="11404186" y="6134974"/>
                          <a:pt x="11305296" y="6083314"/>
                          <a:pt x="11113735" y="6095544"/>
                        </a:cubicBezTo>
                        <a:cubicBezTo>
                          <a:pt x="10922174" y="6107774"/>
                          <a:pt x="10968840" y="6069404"/>
                          <a:pt x="10882199" y="6095544"/>
                        </a:cubicBezTo>
                        <a:cubicBezTo>
                          <a:pt x="10795558" y="6121684"/>
                          <a:pt x="10396636" y="6093357"/>
                          <a:pt x="10187590" y="6095544"/>
                        </a:cubicBezTo>
                        <a:cubicBezTo>
                          <a:pt x="9978544" y="6097731"/>
                          <a:pt x="9938178" y="6059519"/>
                          <a:pt x="9840286" y="6095544"/>
                        </a:cubicBezTo>
                        <a:cubicBezTo>
                          <a:pt x="9742394" y="6131569"/>
                          <a:pt x="9684808" y="6075301"/>
                          <a:pt x="9608750" y="6095544"/>
                        </a:cubicBezTo>
                        <a:cubicBezTo>
                          <a:pt x="9532692" y="6115787"/>
                          <a:pt x="9379507" y="6085536"/>
                          <a:pt x="9261446" y="6095544"/>
                        </a:cubicBezTo>
                        <a:cubicBezTo>
                          <a:pt x="9143385" y="6105552"/>
                          <a:pt x="8849798" y="6075022"/>
                          <a:pt x="8566837" y="6095544"/>
                        </a:cubicBezTo>
                        <a:cubicBezTo>
                          <a:pt x="8283876" y="6116066"/>
                          <a:pt x="8304500" y="6088114"/>
                          <a:pt x="8219533" y="6095544"/>
                        </a:cubicBezTo>
                        <a:cubicBezTo>
                          <a:pt x="8134566" y="6102974"/>
                          <a:pt x="8075571" y="6089933"/>
                          <a:pt x="7987997" y="6095544"/>
                        </a:cubicBezTo>
                        <a:cubicBezTo>
                          <a:pt x="7900423" y="6101155"/>
                          <a:pt x="7777571" y="6084392"/>
                          <a:pt x="7640693" y="6095544"/>
                        </a:cubicBezTo>
                        <a:cubicBezTo>
                          <a:pt x="7503815" y="6106696"/>
                          <a:pt x="7359324" y="6071663"/>
                          <a:pt x="7177620" y="6095544"/>
                        </a:cubicBezTo>
                        <a:cubicBezTo>
                          <a:pt x="6995916" y="6119425"/>
                          <a:pt x="6864093" y="6028872"/>
                          <a:pt x="6598780" y="6095544"/>
                        </a:cubicBezTo>
                        <a:cubicBezTo>
                          <a:pt x="6333467" y="6162216"/>
                          <a:pt x="6352140" y="6075681"/>
                          <a:pt x="6251476" y="6095544"/>
                        </a:cubicBezTo>
                        <a:cubicBezTo>
                          <a:pt x="6150812" y="6115407"/>
                          <a:pt x="5686945" y="6075657"/>
                          <a:pt x="5441099" y="6095544"/>
                        </a:cubicBezTo>
                        <a:cubicBezTo>
                          <a:pt x="5195253" y="6115431"/>
                          <a:pt x="5014264" y="6073388"/>
                          <a:pt x="4862259" y="6095544"/>
                        </a:cubicBezTo>
                        <a:cubicBezTo>
                          <a:pt x="4710254" y="6117700"/>
                          <a:pt x="4354315" y="6045225"/>
                          <a:pt x="4051882" y="6095544"/>
                        </a:cubicBezTo>
                        <a:cubicBezTo>
                          <a:pt x="3749449" y="6145863"/>
                          <a:pt x="3668220" y="6068355"/>
                          <a:pt x="3357274" y="6095544"/>
                        </a:cubicBezTo>
                        <a:cubicBezTo>
                          <a:pt x="3046328" y="6122733"/>
                          <a:pt x="3038691" y="6062372"/>
                          <a:pt x="2894202" y="6095544"/>
                        </a:cubicBezTo>
                        <a:cubicBezTo>
                          <a:pt x="2749713" y="6128716"/>
                          <a:pt x="2489709" y="6024638"/>
                          <a:pt x="2199593" y="6095544"/>
                        </a:cubicBezTo>
                        <a:cubicBezTo>
                          <a:pt x="1909477" y="6166450"/>
                          <a:pt x="1948630" y="6087804"/>
                          <a:pt x="1852289" y="6095544"/>
                        </a:cubicBezTo>
                        <a:cubicBezTo>
                          <a:pt x="1755948" y="6103284"/>
                          <a:pt x="1390526" y="6074870"/>
                          <a:pt x="1273449" y="6095544"/>
                        </a:cubicBezTo>
                        <a:cubicBezTo>
                          <a:pt x="1156372" y="6116218"/>
                          <a:pt x="1134871" y="6091903"/>
                          <a:pt x="1041913" y="6095544"/>
                        </a:cubicBezTo>
                        <a:cubicBezTo>
                          <a:pt x="948955" y="6099185"/>
                          <a:pt x="246047" y="5998846"/>
                          <a:pt x="0" y="6095544"/>
                        </a:cubicBezTo>
                        <a:cubicBezTo>
                          <a:pt x="-18518" y="5966604"/>
                          <a:pt x="10441" y="5781024"/>
                          <a:pt x="0" y="5541404"/>
                        </a:cubicBezTo>
                        <a:cubicBezTo>
                          <a:pt x="-10441" y="5301784"/>
                          <a:pt x="22311" y="5119208"/>
                          <a:pt x="0" y="4926308"/>
                        </a:cubicBezTo>
                        <a:cubicBezTo>
                          <a:pt x="-22311" y="4733408"/>
                          <a:pt x="20908" y="4498397"/>
                          <a:pt x="0" y="4311212"/>
                        </a:cubicBezTo>
                        <a:cubicBezTo>
                          <a:pt x="-20908" y="4124027"/>
                          <a:pt x="17057" y="4017121"/>
                          <a:pt x="0" y="3878983"/>
                        </a:cubicBezTo>
                        <a:cubicBezTo>
                          <a:pt x="-17057" y="3740845"/>
                          <a:pt x="4335" y="3358085"/>
                          <a:pt x="0" y="3202931"/>
                        </a:cubicBezTo>
                        <a:cubicBezTo>
                          <a:pt x="-4335" y="3047777"/>
                          <a:pt x="58477" y="2828312"/>
                          <a:pt x="0" y="2648791"/>
                        </a:cubicBezTo>
                        <a:cubicBezTo>
                          <a:pt x="-58477" y="2469270"/>
                          <a:pt x="21077" y="2354777"/>
                          <a:pt x="0" y="2277517"/>
                        </a:cubicBezTo>
                        <a:cubicBezTo>
                          <a:pt x="-21077" y="2200257"/>
                          <a:pt x="51849" y="1934864"/>
                          <a:pt x="0" y="1723377"/>
                        </a:cubicBezTo>
                        <a:cubicBezTo>
                          <a:pt x="-51849" y="1511890"/>
                          <a:pt x="1210" y="1329563"/>
                          <a:pt x="0" y="1230192"/>
                        </a:cubicBezTo>
                        <a:cubicBezTo>
                          <a:pt x="-1210" y="1130821"/>
                          <a:pt x="29090" y="887117"/>
                          <a:pt x="0" y="737007"/>
                        </a:cubicBezTo>
                        <a:cubicBezTo>
                          <a:pt x="-29090" y="586897"/>
                          <a:pt x="36937" y="17318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C691C4F3-0045-EE64-D4C8-CDE46B548C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26256" y="5959251"/>
            <a:ext cx="558146" cy="558146"/>
          </a:xfrm>
          <a:prstGeom prst="rect">
            <a:avLst/>
          </a:prstGeom>
        </p:spPr>
      </p:pic>
      <p:sp>
        <p:nvSpPr>
          <p:cNvPr id="8" name="Rectangle 7">
            <a:extLst>
              <a:ext uri="{FF2B5EF4-FFF2-40B4-BE49-F238E27FC236}">
                <a16:creationId xmlns:a16="http://schemas.microsoft.com/office/drawing/2014/main" id="{86C837CB-6E0A-7F95-286A-9497C7B43542}"/>
              </a:ext>
            </a:extLst>
          </p:cNvPr>
          <p:cNvSpPr/>
          <p:nvPr/>
        </p:nvSpPr>
        <p:spPr>
          <a:xfrm>
            <a:off x="553671" y="6107464"/>
            <a:ext cx="9982901" cy="4099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2" descr="8 Things You Didn't Know About Pac-Man – Found Item Clothing">
            <a:extLst>
              <a:ext uri="{FF2B5EF4-FFF2-40B4-BE49-F238E27FC236}">
                <a16:creationId xmlns:a16="http://schemas.microsoft.com/office/drawing/2014/main" id="{EB108A05-0187-19FA-F882-53A2B8E7C5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1771" y="6097960"/>
            <a:ext cx="432458" cy="479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2372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EC65A-E8A1-BAB7-3AE2-CD5C2DDD8345}"/>
              </a:ext>
            </a:extLst>
          </p:cNvPr>
          <p:cNvSpPr>
            <a:spLocks noGrp="1"/>
          </p:cNvSpPr>
          <p:nvPr>
            <p:ph type="title"/>
          </p:nvPr>
        </p:nvSpPr>
        <p:spPr/>
        <p:txBody>
          <a:bodyPr/>
          <a:lstStyle/>
          <a:p>
            <a:r>
              <a:rPr lang="en-GB" dirty="0"/>
              <a:t>Example Of Death Video</a:t>
            </a:r>
          </a:p>
        </p:txBody>
      </p:sp>
      <p:pic>
        <p:nvPicPr>
          <p:cNvPr id="4" name="Example of the Death Class">
            <a:hlinkClick r:id="" action="ppaction://media"/>
            <a:extLst>
              <a:ext uri="{FF2B5EF4-FFF2-40B4-BE49-F238E27FC236}">
                <a16:creationId xmlns:a16="http://schemas.microsoft.com/office/drawing/2014/main" id="{FD074A43-8644-3DDF-CC59-6346A6ED13E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662238" y="2286000"/>
            <a:ext cx="6773862" cy="3810000"/>
          </a:xfrm>
        </p:spPr>
      </p:pic>
      <p:sp>
        <p:nvSpPr>
          <p:cNvPr id="5" name="Rectangle 4">
            <a:extLst>
              <a:ext uri="{FF2B5EF4-FFF2-40B4-BE49-F238E27FC236}">
                <a16:creationId xmlns:a16="http://schemas.microsoft.com/office/drawing/2014/main" id="{0C9A404C-6936-3D5A-F114-508DC629A379}"/>
              </a:ext>
            </a:extLst>
          </p:cNvPr>
          <p:cNvSpPr/>
          <p:nvPr/>
        </p:nvSpPr>
        <p:spPr>
          <a:xfrm>
            <a:off x="307596" y="232666"/>
            <a:ext cx="11660468" cy="6392668"/>
          </a:xfrm>
          <a:prstGeom prst="rect">
            <a:avLst/>
          </a:prstGeom>
          <a:noFill/>
          <a:ln w="38100">
            <a:solidFill>
              <a:srgbClr val="FF0000"/>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5">
            <a:extLst>
              <a:ext uri="{FF2B5EF4-FFF2-40B4-BE49-F238E27FC236}">
                <a16:creationId xmlns:a16="http://schemas.microsoft.com/office/drawing/2014/main" id="{CC3B47A3-1895-11FE-8218-F87D2F22FEA2}"/>
              </a:ext>
            </a:extLst>
          </p:cNvPr>
          <p:cNvSpPr/>
          <p:nvPr/>
        </p:nvSpPr>
        <p:spPr>
          <a:xfrm>
            <a:off x="658909" y="510913"/>
            <a:ext cx="10874180" cy="5836174"/>
          </a:xfrm>
          <a:prstGeom prst="rect">
            <a:avLst/>
          </a:prstGeom>
          <a:noFill/>
          <a:ln w="98425" cap="rnd" cmpd="dbl">
            <a:solidFill>
              <a:srgbClr val="FFFF00"/>
            </a:solidFill>
            <a:prstDash val="sysDot"/>
            <a:round/>
            <a:extLst>
              <a:ext uri="{C807C97D-BFC1-408E-A445-0C87EB9F89A2}">
                <ask:lineSketchStyleProps xmlns:ask="http://schemas.microsoft.com/office/drawing/2018/sketchyshapes" sd="1219033472">
                  <a:custGeom>
                    <a:avLst/>
                    <a:gdLst>
                      <a:gd name="connsiteX0" fmla="*/ 0 w 11576807"/>
                      <a:gd name="connsiteY0" fmla="*/ 0 h 6095544"/>
                      <a:gd name="connsiteX1" fmla="*/ 463072 w 11576807"/>
                      <a:gd name="connsiteY1" fmla="*/ 0 h 6095544"/>
                      <a:gd name="connsiteX2" fmla="*/ 694608 w 11576807"/>
                      <a:gd name="connsiteY2" fmla="*/ 0 h 6095544"/>
                      <a:gd name="connsiteX3" fmla="*/ 1504985 w 11576807"/>
                      <a:gd name="connsiteY3" fmla="*/ 0 h 6095544"/>
                      <a:gd name="connsiteX4" fmla="*/ 1968057 w 11576807"/>
                      <a:gd name="connsiteY4" fmla="*/ 0 h 6095544"/>
                      <a:gd name="connsiteX5" fmla="*/ 2431129 w 11576807"/>
                      <a:gd name="connsiteY5" fmla="*/ 0 h 6095544"/>
                      <a:gd name="connsiteX6" fmla="*/ 3241506 w 11576807"/>
                      <a:gd name="connsiteY6" fmla="*/ 0 h 6095544"/>
                      <a:gd name="connsiteX7" fmla="*/ 3588810 w 11576807"/>
                      <a:gd name="connsiteY7" fmla="*/ 0 h 6095544"/>
                      <a:gd name="connsiteX8" fmla="*/ 4399187 w 11576807"/>
                      <a:gd name="connsiteY8" fmla="*/ 0 h 6095544"/>
                      <a:gd name="connsiteX9" fmla="*/ 5209563 w 11576807"/>
                      <a:gd name="connsiteY9" fmla="*/ 0 h 6095544"/>
                      <a:gd name="connsiteX10" fmla="*/ 5788404 w 11576807"/>
                      <a:gd name="connsiteY10" fmla="*/ 0 h 6095544"/>
                      <a:gd name="connsiteX11" fmla="*/ 6598780 w 11576807"/>
                      <a:gd name="connsiteY11" fmla="*/ 0 h 6095544"/>
                      <a:gd name="connsiteX12" fmla="*/ 7061852 w 11576807"/>
                      <a:gd name="connsiteY12" fmla="*/ 0 h 6095544"/>
                      <a:gd name="connsiteX13" fmla="*/ 7524925 w 11576807"/>
                      <a:gd name="connsiteY13" fmla="*/ 0 h 6095544"/>
                      <a:gd name="connsiteX14" fmla="*/ 8219533 w 11576807"/>
                      <a:gd name="connsiteY14" fmla="*/ 0 h 6095544"/>
                      <a:gd name="connsiteX15" fmla="*/ 8682605 w 11576807"/>
                      <a:gd name="connsiteY15" fmla="*/ 0 h 6095544"/>
                      <a:gd name="connsiteX16" fmla="*/ 9492982 w 11576807"/>
                      <a:gd name="connsiteY16" fmla="*/ 0 h 6095544"/>
                      <a:gd name="connsiteX17" fmla="*/ 10303358 w 11576807"/>
                      <a:gd name="connsiteY17" fmla="*/ 0 h 6095544"/>
                      <a:gd name="connsiteX18" fmla="*/ 10882199 w 11576807"/>
                      <a:gd name="connsiteY18" fmla="*/ 0 h 6095544"/>
                      <a:gd name="connsiteX19" fmla="*/ 11576807 w 11576807"/>
                      <a:gd name="connsiteY19" fmla="*/ 0 h 6095544"/>
                      <a:gd name="connsiteX20" fmla="*/ 11576807 w 11576807"/>
                      <a:gd name="connsiteY20" fmla="*/ 371274 h 6095544"/>
                      <a:gd name="connsiteX21" fmla="*/ 11576807 w 11576807"/>
                      <a:gd name="connsiteY21" fmla="*/ 803504 h 6095544"/>
                      <a:gd name="connsiteX22" fmla="*/ 11576807 w 11576807"/>
                      <a:gd name="connsiteY22" fmla="*/ 1418599 h 6095544"/>
                      <a:gd name="connsiteX23" fmla="*/ 11576807 w 11576807"/>
                      <a:gd name="connsiteY23" fmla="*/ 1911784 h 6095544"/>
                      <a:gd name="connsiteX24" fmla="*/ 11576807 w 11576807"/>
                      <a:gd name="connsiteY24" fmla="*/ 2344014 h 6095544"/>
                      <a:gd name="connsiteX25" fmla="*/ 11576807 w 11576807"/>
                      <a:gd name="connsiteY25" fmla="*/ 2959110 h 6095544"/>
                      <a:gd name="connsiteX26" fmla="*/ 11576807 w 11576807"/>
                      <a:gd name="connsiteY26" fmla="*/ 3513250 h 6095544"/>
                      <a:gd name="connsiteX27" fmla="*/ 11576807 w 11576807"/>
                      <a:gd name="connsiteY27" fmla="*/ 4067390 h 6095544"/>
                      <a:gd name="connsiteX28" fmla="*/ 11576807 w 11576807"/>
                      <a:gd name="connsiteY28" fmla="*/ 4743442 h 6095544"/>
                      <a:gd name="connsiteX29" fmla="*/ 11576807 w 11576807"/>
                      <a:gd name="connsiteY29" fmla="*/ 5358537 h 6095544"/>
                      <a:gd name="connsiteX30" fmla="*/ 11576807 w 11576807"/>
                      <a:gd name="connsiteY30" fmla="*/ 6095544 h 6095544"/>
                      <a:gd name="connsiteX31" fmla="*/ 11113735 w 11576807"/>
                      <a:gd name="connsiteY31" fmla="*/ 6095544 h 6095544"/>
                      <a:gd name="connsiteX32" fmla="*/ 10882199 w 11576807"/>
                      <a:gd name="connsiteY32" fmla="*/ 6095544 h 6095544"/>
                      <a:gd name="connsiteX33" fmla="*/ 10187590 w 11576807"/>
                      <a:gd name="connsiteY33" fmla="*/ 6095544 h 6095544"/>
                      <a:gd name="connsiteX34" fmla="*/ 9840286 w 11576807"/>
                      <a:gd name="connsiteY34" fmla="*/ 6095544 h 6095544"/>
                      <a:gd name="connsiteX35" fmla="*/ 9608750 w 11576807"/>
                      <a:gd name="connsiteY35" fmla="*/ 6095544 h 6095544"/>
                      <a:gd name="connsiteX36" fmla="*/ 9261446 w 11576807"/>
                      <a:gd name="connsiteY36" fmla="*/ 6095544 h 6095544"/>
                      <a:gd name="connsiteX37" fmla="*/ 8566837 w 11576807"/>
                      <a:gd name="connsiteY37" fmla="*/ 6095544 h 6095544"/>
                      <a:gd name="connsiteX38" fmla="*/ 8219533 w 11576807"/>
                      <a:gd name="connsiteY38" fmla="*/ 6095544 h 6095544"/>
                      <a:gd name="connsiteX39" fmla="*/ 7987997 w 11576807"/>
                      <a:gd name="connsiteY39" fmla="*/ 6095544 h 6095544"/>
                      <a:gd name="connsiteX40" fmla="*/ 7640693 w 11576807"/>
                      <a:gd name="connsiteY40" fmla="*/ 6095544 h 6095544"/>
                      <a:gd name="connsiteX41" fmla="*/ 7177620 w 11576807"/>
                      <a:gd name="connsiteY41" fmla="*/ 6095544 h 6095544"/>
                      <a:gd name="connsiteX42" fmla="*/ 6598780 w 11576807"/>
                      <a:gd name="connsiteY42" fmla="*/ 6095544 h 6095544"/>
                      <a:gd name="connsiteX43" fmla="*/ 6251476 w 11576807"/>
                      <a:gd name="connsiteY43" fmla="*/ 6095544 h 6095544"/>
                      <a:gd name="connsiteX44" fmla="*/ 5441099 w 11576807"/>
                      <a:gd name="connsiteY44" fmla="*/ 6095544 h 6095544"/>
                      <a:gd name="connsiteX45" fmla="*/ 4862259 w 11576807"/>
                      <a:gd name="connsiteY45" fmla="*/ 6095544 h 6095544"/>
                      <a:gd name="connsiteX46" fmla="*/ 4051882 w 11576807"/>
                      <a:gd name="connsiteY46" fmla="*/ 6095544 h 6095544"/>
                      <a:gd name="connsiteX47" fmla="*/ 3357274 w 11576807"/>
                      <a:gd name="connsiteY47" fmla="*/ 6095544 h 6095544"/>
                      <a:gd name="connsiteX48" fmla="*/ 2894202 w 11576807"/>
                      <a:gd name="connsiteY48" fmla="*/ 6095544 h 6095544"/>
                      <a:gd name="connsiteX49" fmla="*/ 2199593 w 11576807"/>
                      <a:gd name="connsiteY49" fmla="*/ 6095544 h 6095544"/>
                      <a:gd name="connsiteX50" fmla="*/ 1852289 w 11576807"/>
                      <a:gd name="connsiteY50" fmla="*/ 6095544 h 6095544"/>
                      <a:gd name="connsiteX51" fmla="*/ 1273449 w 11576807"/>
                      <a:gd name="connsiteY51" fmla="*/ 6095544 h 6095544"/>
                      <a:gd name="connsiteX52" fmla="*/ 1041913 w 11576807"/>
                      <a:gd name="connsiteY52" fmla="*/ 6095544 h 6095544"/>
                      <a:gd name="connsiteX53" fmla="*/ 0 w 11576807"/>
                      <a:gd name="connsiteY53" fmla="*/ 6095544 h 6095544"/>
                      <a:gd name="connsiteX54" fmla="*/ 0 w 11576807"/>
                      <a:gd name="connsiteY54" fmla="*/ 5541404 h 6095544"/>
                      <a:gd name="connsiteX55" fmla="*/ 0 w 11576807"/>
                      <a:gd name="connsiteY55" fmla="*/ 4926308 h 6095544"/>
                      <a:gd name="connsiteX56" fmla="*/ 0 w 11576807"/>
                      <a:gd name="connsiteY56" fmla="*/ 4311212 h 6095544"/>
                      <a:gd name="connsiteX57" fmla="*/ 0 w 11576807"/>
                      <a:gd name="connsiteY57" fmla="*/ 3878983 h 6095544"/>
                      <a:gd name="connsiteX58" fmla="*/ 0 w 11576807"/>
                      <a:gd name="connsiteY58" fmla="*/ 3202931 h 6095544"/>
                      <a:gd name="connsiteX59" fmla="*/ 0 w 11576807"/>
                      <a:gd name="connsiteY59" fmla="*/ 2648791 h 6095544"/>
                      <a:gd name="connsiteX60" fmla="*/ 0 w 11576807"/>
                      <a:gd name="connsiteY60" fmla="*/ 2277517 h 6095544"/>
                      <a:gd name="connsiteX61" fmla="*/ 0 w 11576807"/>
                      <a:gd name="connsiteY61" fmla="*/ 1723377 h 6095544"/>
                      <a:gd name="connsiteX62" fmla="*/ 0 w 11576807"/>
                      <a:gd name="connsiteY62" fmla="*/ 1230192 h 6095544"/>
                      <a:gd name="connsiteX63" fmla="*/ 0 w 11576807"/>
                      <a:gd name="connsiteY63" fmla="*/ 737007 h 6095544"/>
                      <a:gd name="connsiteX64" fmla="*/ 0 w 11576807"/>
                      <a:gd name="connsiteY64" fmla="*/ 0 h 609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1576807" h="6095544" extrusionOk="0">
                        <a:moveTo>
                          <a:pt x="0" y="0"/>
                        </a:moveTo>
                        <a:cubicBezTo>
                          <a:pt x="177389" y="-34598"/>
                          <a:pt x="268181" y="23336"/>
                          <a:pt x="463072" y="0"/>
                        </a:cubicBezTo>
                        <a:cubicBezTo>
                          <a:pt x="657963" y="-23336"/>
                          <a:pt x="642639" y="19667"/>
                          <a:pt x="694608" y="0"/>
                        </a:cubicBezTo>
                        <a:cubicBezTo>
                          <a:pt x="746577" y="-19667"/>
                          <a:pt x="1168823" y="31847"/>
                          <a:pt x="1504985" y="0"/>
                        </a:cubicBezTo>
                        <a:cubicBezTo>
                          <a:pt x="1841147" y="-31847"/>
                          <a:pt x="1793374" y="20634"/>
                          <a:pt x="1968057" y="0"/>
                        </a:cubicBezTo>
                        <a:cubicBezTo>
                          <a:pt x="2142740" y="-20634"/>
                          <a:pt x="2218158" y="37414"/>
                          <a:pt x="2431129" y="0"/>
                        </a:cubicBezTo>
                        <a:cubicBezTo>
                          <a:pt x="2644100" y="-37414"/>
                          <a:pt x="2948592" y="84486"/>
                          <a:pt x="3241506" y="0"/>
                        </a:cubicBezTo>
                        <a:cubicBezTo>
                          <a:pt x="3534420" y="-84486"/>
                          <a:pt x="3518085" y="34411"/>
                          <a:pt x="3588810" y="0"/>
                        </a:cubicBezTo>
                        <a:cubicBezTo>
                          <a:pt x="3659535" y="-34411"/>
                          <a:pt x="4145390" y="33304"/>
                          <a:pt x="4399187" y="0"/>
                        </a:cubicBezTo>
                        <a:cubicBezTo>
                          <a:pt x="4652984" y="-33304"/>
                          <a:pt x="4861148" y="41027"/>
                          <a:pt x="5209563" y="0"/>
                        </a:cubicBezTo>
                        <a:cubicBezTo>
                          <a:pt x="5557978" y="-41027"/>
                          <a:pt x="5655551" y="7884"/>
                          <a:pt x="5788404" y="0"/>
                        </a:cubicBezTo>
                        <a:cubicBezTo>
                          <a:pt x="5921257" y="-7884"/>
                          <a:pt x="6307212" y="80902"/>
                          <a:pt x="6598780" y="0"/>
                        </a:cubicBezTo>
                        <a:cubicBezTo>
                          <a:pt x="6890348" y="-80902"/>
                          <a:pt x="6848008" y="48238"/>
                          <a:pt x="7061852" y="0"/>
                        </a:cubicBezTo>
                        <a:cubicBezTo>
                          <a:pt x="7275696" y="-48238"/>
                          <a:pt x="7329979" y="5612"/>
                          <a:pt x="7524925" y="0"/>
                        </a:cubicBezTo>
                        <a:cubicBezTo>
                          <a:pt x="7719871" y="-5612"/>
                          <a:pt x="7908734" y="69683"/>
                          <a:pt x="8219533" y="0"/>
                        </a:cubicBezTo>
                        <a:cubicBezTo>
                          <a:pt x="8530332" y="-69683"/>
                          <a:pt x="8564646" y="30085"/>
                          <a:pt x="8682605" y="0"/>
                        </a:cubicBezTo>
                        <a:cubicBezTo>
                          <a:pt x="8800564" y="-30085"/>
                          <a:pt x="9236272" y="76137"/>
                          <a:pt x="9492982" y="0"/>
                        </a:cubicBezTo>
                        <a:cubicBezTo>
                          <a:pt x="9749692" y="-76137"/>
                          <a:pt x="9937230" y="58333"/>
                          <a:pt x="10303358" y="0"/>
                        </a:cubicBezTo>
                        <a:cubicBezTo>
                          <a:pt x="10669486" y="-58333"/>
                          <a:pt x="10639632" y="57081"/>
                          <a:pt x="10882199" y="0"/>
                        </a:cubicBezTo>
                        <a:cubicBezTo>
                          <a:pt x="11124766" y="-57081"/>
                          <a:pt x="11414557" y="41696"/>
                          <a:pt x="11576807" y="0"/>
                        </a:cubicBezTo>
                        <a:cubicBezTo>
                          <a:pt x="11606287" y="133953"/>
                          <a:pt x="11557651" y="259529"/>
                          <a:pt x="11576807" y="371274"/>
                        </a:cubicBezTo>
                        <a:cubicBezTo>
                          <a:pt x="11595963" y="483019"/>
                          <a:pt x="11556541" y="676332"/>
                          <a:pt x="11576807" y="803504"/>
                        </a:cubicBezTo>
                        <a:cubicBezTo>
                          <a:pt x="11597073" y="930676"/>
                          <a:pt x="11573157" y="1160991"/>
                          <a:pt x="11576807" y="1418599"/>
                        </a:cubicBezTo>
                        <a:cubicBezTo>
                          <a:pt x="11580457" y="1676207"/>
                          <a:pt x="11533422" y="1669346"/>
                          <a:pt x="11576807" y="1911784"/>
                        </a:cubicBezTo>
                        <a:cubicBezTo>
                          <a:pt x="11620192" y="2154223"/>
                          <a:pt x="11566330" y="2169462"/>
                          <a:pt x="11576807" y="2344014"/>
                        </a:cubicBezTo>
                        <a:cubicBezTo>
                          <a:pt x="11587284" y="2518566"/>
                          <a:pt x="11506131" y="2782421"/>
                          <a:pt x="11576807" y="2959110"/>
                        </a:cubicBezTo>
                        <a:cubicBezTo>
                          <a:pt x="11647483" y="3135799"/>
                          <a:pt x="11529232" y="3317636"/>
                          <a:pt x="11576807" y="3513250"/>
                        </a:cubicBezTo>
                        <a:cubicBezTo>
                          <a:pt x="11624382" y="3708864"/>
                          <a:pt x="11558173" y="3799967"/>
                          <a:pt x="11576807" y="4067390"/>
                        </a:cubicBezTo>
                        <a:cubicBezTo>
                          <a:pt x="11595441" y="4334813"/>
                          <a:pt x="11502368" y="4434393"/>
                          <a:pt x="11576807" y="4743442"/>
                        </a:cubicBezTo>
                        <a:cubicBezTo>
                          <a:pt x="11651246" y="5052491"/>
                          <a:pt x="11564024" y="5217521"/>
                          <a:pt x="11576807" y="5358537"/>
                        </a:cubicBezTo>
                        <a:cubicBezTo>
                          <a:pt x="11589590" y="5499554"/>
                          <a:pt x="11568957" y="5903076"/>
                          <a:pt x="11576807" y="6095544"/>
                        </a:cubicBezTo>
                        <a:cubicBezTo>
                          <a:pt x="11404186" y="6134974"/>
                          <a:pt x="11305296" y="6083314"/>
                          <a:pt x="11113735" y="6095544"/>
                        </a:cubicBezTo>
                        <a:cubicBezTo>
                          <a:pt x="10922174" y="6107774"/>
                          <a:pt x="10968840" y="6069404"/>
                          <a:pt x="10882199" y="6095544"/>
                        </a:cubicBezTo>
                        <a:cubicBezTo>
                          <a:pt x="10795558" y="6121684"/>
                          <a:pt x="10396636" y="6093357"/>
                          <a:pt x="10187590" y="6095544"/>
                        </a:cubicBezTo>
                        <a:cubicBezTo>
                          <a:pt x="9978544" y="6097731"/>
                          <a:pt x="9938178" y="6059519"/>
                          <a:pt x="9840286" y="6095544"/>
                        </a:cubicBezTo>
                        <a:cubicBezTo>
                          <a:pt x="9742394" y="6131569"/>
                          <a:pt x="9684808" y="6075301"/>
                          <a:pt x="9608750" y="6095544"/>
                        </a:cubicBezTo>
                        <a:cubicBezTo>
                          <a:pt x="9532692" y="6115787"/>
                          <a:pt x="9379507" y="6085536"/>
                          <a:pt x="9261446" y="6095544"/>
                        </a:cubicBezTo>
                        <a:cubicBezTo>
                          <a:pt x="9143385" y="6105552"/>
                          <a:pt x="8849798" y="6075022"/>
                          <a:pt x="8566837" y="6095544"/>
                        </a:cubicBezTo>
                        <a:cubicBezTo>
                          <a:pt x="8283876" y="6116066"/>
                          <a:pt x="8304500" y="6088114"/>
                          <a:pt x="8219533" y="6095544"/>
                        </a:cubicBezTo>
                        <a:cubicBezTo>
                          <a:pt x="8134566" y="6102974"/>
                          <a:pt x="8075571" y="6089933"/>
                          <a:pt x="7987997" y="6095544"/>
                        </a:cubicBezTo>
                        <a:cubicBezTo>
                          <a:pt x="7900423" y="6101155"/>
                          <a:pt x="7777571" y="6084392"/>
                          <a:pt x="7640693" y="6095544"/>
                        </a:cubicBezTo>
                        <a:cubicBezTo>
                          <a:pt x="7503815" y="6106696"/>
                          <a:pt x="7359324" y="6071663"/>
                          <a:pt x="7177620" y="6095544"/>
                        </a:cubicBezTo>
                        <a:cubicBezTo>
                          <a:pt x="6995916" y="6119425"/>
                          <a:pt x="6864093" y="6028872"/>
                          <a:pt x="6598780" y="6095544"/>
                        </a:cubicBezTo>
                        <a:cubicBezTo>
                          <a:pt x="6333467" y="6162216"/>
                          <a:pt x="6352140" y="6075681"/>
                          <a:pt x="6251476" y="6095544"/>
                        </a:cubicBezTo>
                        <a:cubicBezTo>
                          <a:pt x="6150812" y="6115407"/>
                          <a:pt x="5686945" y="6075657"/>
                          <a:pt x="5441099" y="6095544"/>
                        </a:cubicBezTo>
                        <a:cubicBezTo>
                          <a:pt x="5195253" y="6115431"/>
                          <a:pt x="5014264" y="6073388"/>
                          <a:pt x="4862259" y="6095544"/>
                        </a:cubicBezTo>
                        <a:cubicBezTo>
                          <a:pt x="4710254" y="6117700"/>
                          <a:pt x="4354315" y="6045225"/>
                          <a:pt x="4051882" y="6095544"/>
                        </a:cubicBezTo>
                        <a:cubicBezTo>
                          <a:pt x="3749449" y="6145863"/>
                          <a:pt x="3668220" y="6068355"/>
                          <a:pt x="3357274" y="6095544"/>
                        </a:cubicBezTo>
                        <a:cubicBezTo>
                          <a:pt x="3046328" y="6122733"/>
                          <a:pt x="3038691" y="6062372"/>
                          <a:pt x="2894202" y="6095544"/>
                        </a:cubicBezTo>
                        <a:cubicBezTo>
                          <a:pt x="2749713" y="6128716"/>
                          <a:pt x="2489709" y="6024638"/>
                          <a:pt x="2199593" y="6095544"/>
                        </a:cubicBezTo>
                        <a:cubicBezTo>
                          <a:pt x="1909477" y="6166450"/>
                          <a:pt x="1948630" y="6087804"/>
                          <a:pt x="1852289" y="6095544"/>
                        </a:cubicBezTo>
                        <a:cubicBezTo>
                          <a:pt x="1755948" y="6103284"/>
                          <a:pt x="1390526" y="6074870"/>
                          <a:pt x="1273449" y="6095544"/>
                        </a:cubicBezTo>
                        <a:cubicBezTo>
                          <a:pt x="1156372" y="6116218"/>
                          <a:pt x="1134871" y="6091903"/>
                          <a:pt x="1041913" y="6095544"/>
                        </a:cubicBezTo>
                        <a:cubicBezTo>
                          <a:pt x="948955" y="6099185"/>
                          <a:pt x="246047" y="5998846"/>
                          <a:pt x="0" y="6095544"/>
                        </a:cubicBezTo>
                        <a:cubicBezTo>
                          <a:pt x="-18518" y="5966604"/>
                          <a:pt x="10441" y="5781024"/>
                          <a:pt x="0" y="5541404"/>
                        </a:cubicBezTo>
                        <a:cubicBezTo>
                          <a:pt x="-10441" y="5301784"/>
                          <a:pt x="22311" y="5119208"/>
                          <a:pt x="0" y="4926308"/>
                        </a:cubicBezTo>
                        <a:cubicBezTo>
                          <a:pt x="-22311" y="4733408"/>
                          <a:pt x="20908" y="4498397"/>
                          <a:pt x="0" y="4311212"/>
                        </a:cubicBezTo>
                        <a:cubicBezTo>
                          <a:pt x="-20908" y="4124027"/>
                          <a:pt x="17057" y="4017121"/>
                          <a:pt x="0" y="3878983"/>
                        </a:cubicBezTo>
                        <a:cubicBezTo>
                          <a:pt x="-17057" y="3740845"/>
                          <a:pt x="4335" y="3358085"/>
                          <a:pt x="0" y="3202931"/>
                        </a:cubicBezTo>
                        <a:cubicBezTo>
                          <a:pt x="-4335" y="3047777"/>
                          <a:pt x="58477" y="2828312"/>
                          <a:pt x="0" y="2648791"/>
                        </a:cubicBezTo>
                        <a:cubicBezTo>
                          <a:pt x="-58477" y="2469270"/>
                          <a:pt x="21077" y="2354777"/>
                          <a:pt x="0" y="2277517"/>
                        </a:cubicBezTo>
                        <a:cubicBezTo>
                          <a:pt x="-21077" y="2200257"/>
                          <a:pt x="51849" y="1934864"/>
                          <a:pt x="0" y="1723377"/>
                        </a:cubicBezTo>
                        <a:cubicBezTo>
                          <a:pt x="-51849" y="1511890"/>
                          <a:pt x="1210" y="1329563"/>
                          <a:pt x="0" y="1230192"/>
                        </a:cubicBezTo>
                        <a:cubicBezTo>
                          <a:pt x="-1210" y="1130821"/>
                          <a:pt x="29090" y="887117"/>
                          <a:pt x="0" y="737007"/>
                        </a:cubicBezTo>
                        <a:cubicBezTo>
                          <a:pt x="-29090" y="586897"/>
                          <a:pt x="36937" y="17318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16DFE3EF-1D8B-F447-9354-6A89A979D6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26256" y="5959251"/>
            <a:ext cx="558146" cy="558146"/>
          </a:xfrm>
          <a:prstGeom prst="rect">
            <a:avLst/>
          </a:prstGeom>
        </p:spPr>
      </p:pic>
      <p:sp>
        <p:nvSpPr>
          <p:cNvPr id="9" name="Rectangle 8">
            <a:extLst>
              <a:ext uri="{FF2B5EF4-FFF2-40B4-BE49-F238E27FC236}">
                <a16:creationId xmlns:a16="http://schemas.microsoft.com/office/drawing/2014/main" id="{5E903EEA-446D-F459-70CF-B318E0898DA6}"/>
              </a:ext>
            </a:extLst>
          </p:cNvPr>
          <p:cNvSpPr/>
          <p:nvPr/>
        </p:nvSpPr>
        <p:spPr>
          <a:xfrm>
            <a:off x="553671" y="6096001"/>
            <a:ext cx="10175848" cy="4468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2" descr="8 Things You Didn't Know About Pac-Man – Found Item Clothing">
            <a:extLst>
              <a:ext uri="{FF2B5EF4-FFF2-40B4-BE49-F238E27FC236}">
                <a16:creationId xmlns:a16="http://schemas.microsoft.com/office/drawing/2014/main" id="{2DC0F497-F470-EBD0-CF2A-B79F39D335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39425" y="6097960"/>
            <a:ext cx="432458" cy="479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644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AEA53-FAAD-5EE3-3976-3DC4662D4BE9}"/>
              </a:ext>
            </a:extLst>
          </p:cNvPr>
          <p:cNvSpPr>
            <a:spLocks noGrp="1"/>
          </p:cNvSpPr>
          <p:nvPr>
            <p:ph type="title"/>
          </p:nvPr>
        </p:nvSpPr>
        <p:spPr/>
        <p:txBody>
          <a:bodyPr/>
          <a:lstStyle/>
          <a:p>
            <a:r>
              <a:rPr lang="en-GB" dirty="0"/>
              <a:t>Helper/Getter Methods Used</a:t>
            </a:r>
          </a:p>
        </p:txBody>
      </p:sp>
      <p:sp>
        <p:nvSpPr>
          <p:cNvPr id="3" name="Content Placeholder 2">
            <a:extLst>
              <a:ext uri="{FF2B5EF4-FFF2-40B4-BE49-F238E27FC236}">
                <a16:creationId xmlns:a16="http://schemas.microsoft.com/office/drawing/2014/main" id="{6CBF2FE6-EF6D-A7D0-1F91-5448BD5FB0BD}"/>
              </a:ext>
            </a:extLst>
          </p:cNvPr>
          <p:cNvSpPr>
            <a:spLocks noGrp="1"/>
          </p:cNvSpPr>
          <p:nvPr>
            <p:ph idx="1"/>
          </p:nvPr>
        </p:nvSpPr>
        <p:spPr/>
        <p:txBody>
          <a:bodyPr/>
          <a:lstStyle/>
          <a:p>
            <a:r>
              <a:rPr lang="en-GB" dirty="0"/>
              <a:t>Location of block </a:t>
            </a:r>
          </a:p>
          <a:p>
            <a:r>
              <a:rPr lang="en-GB" dirty="0"/>
              <a:t>This was used to find what components  a block may have</a:t>
            </a:r>
          </a:p>
          <a:p>
            <a:r>
              <a:rPr lang="en-GB" dirty="0"/>
              <a:t>Get Waypoint Location</a:t>
            </a:r>
          </a:p>
          <a:p>
            <a:r>
              <a:rPr lang="en-GB" dirty="0"/>
              <a:t>This was used to find location of a specific waypoint</a:t>
            </a:r>
          </a:p>
          <a:p>
            <a:r>
              <a:rPr lang="en-GB" dirty="0"/>
              <a:t>Physics checker</a:t>
            </a:r>
          </a:p>
          <a:p>
            <a:r>
              <a:rPr lang="en-GB" dirty="0"/>
              <a:t>In </a:t>
            </a:r>
            <a:r>
              <a:rPr lang="en-GB" dirty="0" err="1"/>
              <a:t>GhostDirectionDecision</a:t>
            </a:r>
            <a:r>
              <a:rPr lang="en-GB" dirty="0"/>
              <a:t> class (</a:t>
            </a:r>
            <a:r>
              <a:rPr lang="en-GB" dirty="0" err="1"/>
              <a:t>GetRandomBlockForFrightenedMode</a:t>
            </a:r>
            <a:r>
              <a:rPr lang="en-GB" dirty="0"/>
              <a:t>())</a:t>
            </a:r>
          </a:p>
          <a:p>
            <a:endParaRPr lang="en-GB" dirty="0"/>
          </a:p>
        </p:txBody>
      </p:sp>
      <p:sp>
        <p:nvSpPr>
          <p:cNvPr id="4" name="Rectangle 3">
            <a:extLst>
              <a:ext uri="{FF2B5EF4-FFF2-40B4-BE49-F238E27FC236}">
                <a16:creationId xmlns:a16="http://schemas.microsoft.com/office/drawing/2014/main" id="{19B42559-32CF-237B-66E6-A13D8AE45FA5}"/>
              </a:ext>
            </a:extLst>
          </p:cNvPr>
          <p:cNvSpPr/>
          <p:nvPr/>
        </p:nvSpPr>
        <p:spPr>
          <a:xfrm>
            <a:off x="307596" y="232666"/>
            <a:ext cx="11660468" cy="6392668"/>
          </a:xfrm>
          <a:prstGeom prst="rect">
            <a:avLst/>
          </a:prstGeom>
          <a:noFill/>
          <a:ln w="38100">
            <a:solidFill>
              <a:srgbClr val="FF0000"/>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B7273694-F410-37AF-BA6D-455745FCD86F}"/>
              </a:ext>
            </a:extLst>
          </p:cNvPr>
          <p:cNvSpPr/>
          <p:nvPr/>
        </p:nvSpPr>
        <p:spPr>
          <a:xfrm>
            <a:off x="658909" y="510913"/>
            <a:ext cx="10874180" cy="5836174"/>
          </a:xfrm>
          <a:prstGeom prst="rect">
            <a:avLst/>
          </a:prstGeom>
          <a:noFill/>
          <a:ln w="98425" cap="rnd" cmpd="dbl">
            <a:solidFill>
              <a:srgbClr val="FFFF00"/>
            </a:solidFill>
            <a:prstDash val="sysDot"/>
            <a:round/>
            <a:extLst>
              <a:ext uri="{C807C97D-BFC1-408E-A445-0C87EB9F89A2}">
                <ask:lineSketchStyleProps xmlns:ask="http://schemas.microsoft.com/office/drawing/2018/sketchyshapes" sd="1219033472">
                  <a:custGeom>
                    <a:avLst/>
                    <a:gdLst>
                      <a:gd name="connsiteX0" fmla="*/ 0 w 11576807"/>
                      <a:gd name="connsiteY0" fmla="*/ 0 h 6095544"/>
                      <a:gd name="connsiteX1" fmla="*/ 463072 w 11576807"/>
                      <a:gd name="connsiteY1" fmla="*/ 0 h 6095544"/>
                      <a:gd name="connsiteX2" fmla="*/ 694608 w 11576807"/>
                      <a:gd name="connsiteY2" fmla="*/ 0 h 6095544"/>
                      <a:gd name="connsiteX3" fmla="*/ 1504985 w 11576807"/>
                      <a:gd name="connsiteY3" fmla="*/ 0 h 6095544"/>
                      <a:gd name="connsiteX4" fmla="*/ 1968057 w 11576807"/>
                      <a:gd name="connsiteY4" fmla="*/ 0 h 6095544"/>
                      <a:gd name="connsiteX5" fmla="*/ 2431129 w 11576807"/>
                      <a:gd name="connsiteY5" fmla="*/ 0 h 6095544"/>
                      <a:gd name="connsiteX6" fmla="*/ 3241506 w 11576807"/>
                      <a:gd name="connsiteY6" fmla="*/ 0 h 6095544"/>
                      <a:gd name="connsiteX7" fmla="*/ 3588810 w 11576807"/>
                      <a:gd name="connsiteY7" fmla="*/ 0 h 6095544"/>
                      <a:gd name="connsiteX8" fmla="*/ 4399187 w 11576807"/>
                      <a:gd name="connsiteY8" fmla="*/ 0 h 6095544"/>
                      <a:gd name="connsiteX9" fmla="*/ 5209563 w 11576807"/>
                      <a:gd name="connsiteY9" fmla="*/ 0 h 6095544"/>
                      <a:gd name="connsiteX10" fmla="*/ 5788404 w 11576807"/>
                      <a:gd name="connsiteY10" fmla="*/ 0 h 6095544"/>
                      <a:gd name="connsiteX11" fmla="*/ 6598780 w 11576807"/>
                      <a:gd name="connsiteY11" fmla="*/ 0 h 6095544"/>
                      <a:gd name="connsiteX12" fmla="*/ 7061852 w 11576807"/>
                      <a:gd name="connsiteY12" fmla="*/ 0 h 6095544"/>
                      <a:gd name="connsiteX13" fmla="*/ 7524925 w 11576807"/>
                      <a:gd name="connsiteY13" fmla="*/ 0 h 6095544"/>
                      <a:gd name="connsiteX14" fmla="*/ 8219533 w 11576807"/>
                      <a:gd name="connsiteY14" fmla="*/ 0 h 6095544"/>
                      <a:gd name="connsiteX15" fmla="*/ 8682605 w 11576807"/>
                      <a:gd name="connsiteY15" fmla="*/ 0 h 6095544"/>
                      <a:gd name="connsiteX16" fmla="*/ 9492982 w 11576807"/>
                      <a:gd name="connsiteY16" fmla="*/ 0 h 6095544"/>
                      <a:gd name="connsiteX17" fmla="*/ 10303358 w 11576807"/>
                      <a:gd name="connsiteY17" fmla="*/ 0 h 6095544"/>
                      <a:gd name="connsiteX18" fmla="*/ 10882199 w 11576807"/>
                      <a:gd name="connsiteY18" fmla="*/ 0 h 6095544"/>
                      <a:gd name="connsiteX19" fmla="*/ 11576807 w 11576807"/>
                      <a:gd name="connsiteY19" fmla="*/ 0 h 6095544"/>
                      <a:gd name="connsiteX20" fmla="*/ 11576807 w 11576807"/>
                      <a:gd name="connsiteY20" fmla="*/ 371274 h 6095544"/>
                      <a:gd name="connsiteX21" fmla="*/ 11576807 w 11576807"/>
                      <a:gd name="connsiteY21" fmla="*/ 803504 h 6095544"/>
                      <a:gd name="connsiteX22" fmla="*/ 11576807 w 11576807"/>
                      <a:gd name="connsiteY22" fmla="*/ 1418599 h 6095544"/>
                      <a:gd name="connsiteX23" fmla="*/ 11576807 w 11576807"/>
                      <a:gd name="connsiteY23" fmla="*/ 1911784 h 6095544"/>
                      <a:gd name="connsiteX24" fmla="*/ 11576807 w 11576807"/>
                      <a:gd name="connsiteY24" fmla="*/ 2344014 h 6095544"/>
                      <a:gd name="connsiteX25" fmla="*/ 11576807 w 11576807"/>
                      <a:gd name="connsiteY25" fmla="*/ 2959110 h 6095544"/>
                      <a:gd name="connsiteX26" fmla="*/ 11576807 w 11576807"/>
                      <a:gd name="connsiteY26" fmla="*/ 3513250 h 6095544"/>
                      <a:gd name="connsiteX27" fmla="*/ 11576807 w 11576807"/>
                      <a:gd name="connsiteY27" fmla="*/ 4067390 h 6095544"/>
                      <a:gd name="connsiteX28" fmla="*/ 11576807 w 11576807"/>
                      <a:gd name="connsiteY28" fmla="*/ 4743442 h 6095544"/>
                      <a:gd name="connsiteX29" fmla="*/ 11576807 w 11576807"/>
                      <a:gd name="connsiteY29" fmla="*/ 5358537 h 6095544"/>
                      <a:gd name="connsiteX30" fmla="*/ 11576807 w 11576807"/>
                      <a:gd name="connsiteY30" fmla="*/ 6095544 h 6095544"/>
                      <a:gd name="connsiteX31" fmla="*/ 11113735 w 11576807"/>
                      <a:gd name="connsiteY31" fmla="*/ 6095544 h 6095544"/>
                      <a:gd name="connsiteX32" fmla="*/ 10882199 w 11576807"/>
                      <a:gd name="connsiteY32" fmla="*/ 6095544 h 6095544"/>
                      <a:gd name="connsiteX33" fmla="*/ 10187590 w 11576807"/>
                      <a:gd name="connsiteY33" fmla="*/ 6095544 h 6095544"/>
                      <a:gd name="connsiteX34" fmla="*/ 9840286 w 11576807"/>
                      <a:gd name="connsiteY34" fmla="*/ 6095544 h 6095544"/>
                      <a:gd name="connsiteX35" fmla="*/ 9608750 w 11576807"/>
                      <a:gd name="connsiteY35" fmla="*/ 6095544 h 6095544"/>
                      <a:gd name="connsiteX36" fmla="*/ 9261446 w 11576807"/>
                      <a:gd name="connsiteY36" fmla="*/ 6095544 h 6095544"/>
                      <a:gd name="connsiteX37" fmla="*/ 8566837 w 11576807"/>
                      <a:gd name="connsiteY37" fmla="*/ 6095544 h 6095544"/>
                      <a:gd name="connsiteX38" fmla="*/ 8219533 w 11576807"/>
                      <a:gd name="connsiteY38" fmla="*/ 6095544 h 6095544"/>
                      <a:gd name="connsiteX39" fmla="*/ 7987997 w 11576807"/>
                      <a:gd name="connsiteY39" fmla="*/ 6095544 h 6095544"/>
                      <a:gd name="connsiteX40" fmla="*/ 7640693 w 11576807"/>
                      <a:gd name="connsiteY40" fmla="*/ 6095544 h 6095544"/>
                      <a:gd name="connsiteX41" fmla="*/ 7177620 w 11576807"/>
                      <a:gd name="connsiteY41" fmla="*/ 6095544 h 6095544"/>
                      <a:gd name="connsiteX42" fmla="*/ 6598780 w 11576807"/>
                      <a:gd name="connsiteY42" fmla="*/ 6095544 h 6095544"/>
                      <a:gd name="connsiteX43" fmla="*/ 6251476 w 11576807"/>
                      <a:gd name="connsiteY43" fmla="*/ 6095544 h 6095544"/>
                      <a:gd name="connsiteX44" fmla="*/ 5441099 w 11576807"/>
                      <a:gd name="connsiteY44" fmla="*/ 6095544 h 6095544"/>
                      <a:gd name="connsiteX45" fmla="*/ 4862259 w 11576807"/>
                      <a:gd name="connsiteY45" fmla="*/ 6095544 h 6095544"/>
                      <a:gd name="connsiteX46" fmla="*/ 4051882 w 11576807"/>
                      <a:gd name="connsiteY46" fmla="*/ 6095544 h 6095544"/>
                      <a:gd name="connsiteX47" fmla="*/ 3357274 w 11576807"/>
                      <a:gd name="connsiteY47" fmla="*/ 6095544 h 6095544"/>
                      <a:gd name="connsiteX48" fmla="*/ 2894202 w 11576807"/>
                      <a:gd name="connsiteY48" fmla="*/ 6095544 h 6095544"/>
                      <a:gd name="connsiteX49" fmla="*/ 2199593 w 11576807"/>
                      <a:gd name="connsiteY49" fmla="*/ 6095544 h 6095544"/>
                      <a:gd name="connsiteX50" fmla="*/ 1852289 w 11576807"/>
                      <a:gd name="connsiteY50" fmla="*/ 6095544 h 6095544"/>
                      <a:gd name="connsiteX51" fmla="*/ 1273449 w 11576807"/>
                      <a:gd name="connsiteY51" fmla="*/ 6095544 h 6095544"/>
                      <a:gd name="connsiteX52" fmla="*/ 1041913 w 11576807"/>
                      <a:gd name="connsiteY52" fmla="*/ 6095544 h 6095544"/>
                      <a:gd name="connsiteX53" fmla="*/ 0 w 11576807"/>
                      <a:gd name="connsiteY53" fmla="*/ 6095544 h 6095544"/>
                      <a:gd name="connsiteX54" fmla="*/ 0 w 11576807"/>
                      <a:gd name="connsiteY54" fmla="*/ 5541404 h 6095544"/>
                      <a:gd name="connsiteX55" fmla="*/ 0 w 11576807"/>
                      <a:gd name="connsiteY55" fmla="*/ 4926308 h 6095544"/>
                      <a:gd name="connsiteX56" fmla="*/ 0 w 11576807"/>
                      <a:gd name="connsiteY56" fmla="*/ 4311212 h 6095544"/>
                      <a:gd name="connsiteX57" fmla="*/ 0 w 11576807"/>
                      <a:gd name="connsiteY57" fmla="*/ 3878983 h 6095544"/>
                      <a:gd name="connsiteX58" fmla="*/ 0 w 11576807"/>
                      <a:gd name="connsiteY58" fmla="*/ 3202931 h 6095544"/>
                      <a:gd name="connsiteX59" fmla="*/ 0 w 11576807"/>
                      <a:gd name="connsiteY59" fmla="*/ 2648791 h 6095544"/>
                      <a:gd name="connsiteX60" fmla="*/ 0 w 11576807"/>
                      <a:gd name="connsiteY60" fmla="*/ 2277517 h 6095544"/>
                      <a:gd name="connsiteX61" fmla="*/ 0 w 11576807"/>
                      <a:gd name="connsiteY61" fmla="*/ 1723377 h 6095544"/>
                      <a:gd name="connsiteX62" fmla="*/ 0 w 11576807"/>
                      <a:gd name="connsiteY62" fmla="*/ 1230192 h 6095544"/>
                      <a:gd name="connsiteX63" fmla="*/ 0 w 11576807"/>
                      <a:gd name="connsiteY63" fmla="*/ 737007 h 6095544"/>
                      <a:gd name="connsiteX64" fmla="*/ 0 w 11576807"/>
                      <a:gd name="connsiteY64" fmla="*/ 0 h 609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1576807" h="6095544" extrusionOk="0">
                        <a:moveTo>
                          <a:pt x="0" y="0"/>
                        </a:moveTo>
                        <a:cubicBezTo>
                          <a:pt x="177389" y="-34598"/>
                          <a:pt x="268181" y="23336"/>
                          <a:pt x="463072" y="0"/>
                        </a:cubicBezTo>
                        <a:cubicBezTo>
                          <a:pt x="657963" y="-23336"/>
                          <a:pt x="642639" y="19667"/>
                          <a:pt x="694608" y="0"/>
                        </a:cubicBezTo>
                        <a:cubicBezTo>
                          <a:pt x="746577" y="-19667"/>
                          <a:pt x="1168823" y="31847"/>
                          <a:pt x="1504985" y="0"/>
                        </a:cubicBezTo>
                        <a:cubicBezTo>
                          <a:pt x="1841147" y="-31847"/>
                          <a:pt x="1793374" y="20634"/>
                          <a:pt x="1968057" y="0"/>
                        </a:cubicBezTo>
                        <a:cubicBezTo>
                          <a:pt x="2142740" y="-20634"/>
                          <a:pt x="2218158" y="37414"/>
                          <a:pt x="2431129" y="0"/>
                        </a:cubicBezTo>
                        <a:cubicBezTo>
                          <a:pt x="2644100" y="-37414"/>
                          <a:pt x="2948592" y="84486"/>
                          <a:pt x="3241506" y="0"/>
                        </a:cubicBezTo>
                        <a:cubicBezTo>
                          <a:pt x="3534420" y="-84486"/>
                          <a:pt x="3518085" y="34411"/>
                          <a:pt x="3588810" y="0"/>
                        </a:cubicBezTo>
                        <a:cubicBezTo>
                          <a:pt x="3659535" y="-34411"/>
                          <a:pt x="4145390" y="33304"/>
                          <a:pt x="4399187" y="0"/>
                        </a:cubicBezTo>
                        <a:cubicBezTo>
                          <a:pt x="4652984" y="-33304"/>
                          <a:pt x="4861148" y="41027"/>
                          <a:pt x="5209563" y="0"/>
                        </a:cubicBezTo>
                        <a:cubicBezTo>
                          <a:pt x="5557978" y="-41027"/>
                          <a:pt x="5655551" y="7884"/>
                          <a:pt x="5788404" y="0"/>
                        </a:cubicBezTo>
                        <a:cubicBezTo>
                          <a:pt x="5921257" y="-7884"/>
                          <a:pt x="6307212" y="80902"/>
                          <a:pt x="6598780" y="0"/>
                        </a:cubicBezTo>
                        <a:cubicBezTo>
                          <a:pt x="6890348" y="-80902"/>
                          <a:pt x="6848008" y="48238"/>
                          <a:pt x="7061852" y="0"/>
                        </a:cubicBezTo>
                        <a:cubicBezTo>
                          <a:pt x="7275696" y="-48238"/>
                          <a:pt x="7329979" y="5612"/>
                          <a:pt x="7524925" y="0"/>
                        </a:cubicBezTo>
                        <a:cubicBezTo>
                          <a:pt x="7719871" y="-5612"/>
                          <a:pt x="7908734" y="69683"/>
                          <a:pt x="8219533" y="0"/>
                        </a:cubicBezTo>
                        <a:cubicBezTo>
                          <a:pt x="8530332" y="-69683"/>
                          <a:pt x="8564646" y="30085"/>
                          <a:pt x="8682605" y="0"/>
                        </a:cubicBezTo>
                        <a:cubicBezTo>
                          <a:pt x="8800564" y="-30085"/>
                          <a:pt x="9236272" y="76137"/>
                          <a:pt x="9492982" y="0"/>
                        </a:cubicBezTo>
                        <a:cubicBezTo>
                          <a:pt x="9749692" y="-76137"/>
                          <a:pt x="9937230" y="58333"/>
                          <a:pt x="10303358" y="0"/>
                        </a:cubicBezTo>
                        <a:cubicBezTo>
                          <a:pt x="10669486" y="-58333"/>
                          <a:pt x="10639632" y="57081"/>
                          <a:pt x="10882199" y="0"/>
                        </a:cubicBezTo>
                        <a:cubicBezTo>
                          <a:pt x="11124766" y="-57081"/>
                          <a:pt x="11414557" y="41696"/>
                          <a:pt x="11576807" y="0"/>
                        </a:cubicBezTo>
                        <a:cubicBezTo>
                          <a:pt x="11606287" y="133953"/>
                          <a:pt x="11557651" y="259529"/>
                          <a:pt x="11576807" y="371274"/>
                        </a:cubicBezTo>
                        <a:cubicBezTo>
                          <a:pt x="11595963" y="483019"/>
                          <a:pt x="11556541" y="676332"/>
                          <a:pt x="11576807" y="803504"/>
                        </a:cubicBezTo>
                        <a:cubicBezTo>
                          <a:pt x="11597073" y="930676"/>
                          <a:pt x="11573157" y="1160991"/>
                          <a:pt x="11576807" y="1418599"/>
                        </a:cubicBezTo>
                        <a:cubicBezTo>
                          <a:pt x="11580457" y="1676207"/>
                          <a:pt x="11533422" y="1669346"/>
                          <a:pt x="11576807" y="1911784"/>
                        </a:cubicBezTo>
                        <a:cubicBezTo>
                          <a:pt x="11620192" y="2154223"/>
                          <a:pt x="11566330" y="2169462"/>
                          <a:pt x="11576807" y="2344014"/>
                        </a:cubicBezTo>
                        <a:cubicBezTo>
                          <a:pt x="11587284" y="2518566"/>
                          <a:pt x="11506131" y="2782421"/>
                          <a:pt x="11576807" y="2959110"/>
                        </a:cubicBezTo>
                        <a:cubicBezTo>
                          <a:pt x="11647483" y="3135799"/>
                          <a:pt x="11529232" y="3317636"/>
                          <a:pt x="11576807" y="3513250"/>
                        </a:cubicBezTo>
                        <a:cubicBezTo>
                          <a:pt x="11624382" y="3708864"/>
                          <a:pt x="11558173" y="3799967"/>
                          <a:pt x="11576807" y="4067390"/>
                        </a:cubicBezTo>
                        <a:cubicBezTo>
                          <a:pt x="11595441" y="4334813"/>
                          <a:pt x="11502368" y="4434393"/>
                          <a:pt x="11576807" y="4743442"/>
                        </a:cubicBezTo>
                        <a:cubicBezTo>
                          <a:pt x="11651246" y="5052491"/>
                          <a:pt x="11564024" y="5217521"/>
                          <a:pt x="11576807" y="5358537"/>
                        </a:cubicBezTo>
                        <a:cubicBezTo>
                          <a:pt x="11589590" y="5499554"/>
                          <a:pt x="11568957" y="5903076"/>
                          <a:pt x="11576807" y="6095544"/>
                        </a:cubicBezTo>
                        <a:cubicBezTo>
                          <a:pt x="11404186" y="6134974"/>
                          <a:pt x="11305296" y="6083314"/>
                          <a:pt x="11113735" y="6095544"/>
                        </a:cubicBezTo>
                        <a:cubicBezTo>
                          <a:pt x="10922174" y="6107774"/>
                          <a:pt x="10968840" y="6069404"/>
                          <a:pt x="10882199" y="6095544"/>
                        </a:cubicBezTo>
                        <a:cubicBezTo>
                          <a:pt x="10795558" y="6121684"/>
                          <a:pt x="10396636" y="6093357"/>
                          <a:pt x="10187590" y="6095544"/>
                        </a:cubicBezTo>
                        <a:cubicBezTo>
                          <a:pt x="9978544" y="6097731"/>
                          <a:pt x="9938178" y="6059519"/>
                          <a:pt x="9840286" y="6095544"/>
                        </a:cubicBezTo>
                        <a:cubicBezTo>
                          <a:pt x="9742394" y="6131569"/>
                          <a:pt x="9684808" y="6075301"/>
                          <a:pt x="9608750" y="6095544"/>
                        </a:cubicBezTo>
                        <a:cubicBezTo>
                          <a:pt x="9532692" y="6115787"/>
                          <a:pt x="9379507" y="6085536"/>
                          <a:pt x="9261446" y="6095544"/>
                        </a:cubicBezTo>
                        <a:cubicBezTo>
                          <a:pt x="9143385" y="6105552"/>
                          <a:pt x="8849798" y="6075022"/>
                          <a:pt x="8566837" y="6095544"/>
                        </a:cubicBezTo>
                        <a:cubicBezTo>
                          <a:pt x="8283876" y="6116066"/>
                          <a:pt x="8304500" y="6088114"/>
                          <a:pt x="8219533" y="6095544"/>
                        </a:cubicBezTo>
                        <a:cubicBezTo>
                          <a:pt x="8134566" y="6102974"/>
                          <a:pt x="8075571" y="6089933"/>
                          <a:pt x="7987997" y="6095544"/>
                        </a:cubicBezTo>
                        <a:cubicBezTo>
                          <a:pt x="7900423" y="6101155"/>
                          <a:pt x="7777571" y="6084392"/>
                          <a:pt x="7640693" y="6095544"/>
                        </a:cubicBezTo>
                        <a:cubicBezTo>
                          <a:pt x="7503815" y="6106696"/>
                          <a:pt x="7359324" y="6071663"/>
                          <a:pt x="7177620" y="6095544"/>
                        </a:cubicBezTo>
                        <a:cubicBezTo>
                          <a:pt x="6995916" y="6119425"/>
                          <a:pt x="6864093" y="6028872"/>
                          <a:pt x="6598780" y="6095544"/>
                        </a:cubicBezTo>
                        <a:cubicBezTo>
                          <a:pt x="6333467" y="6162216"/>
                          <a:pt x="6352140" y="6075681"/>
                          <a:pt x="6251476" y="6095544"/>
                        </a:cubicBezTo>
                        <a:cubicBezTo>
                          <a:pt x="6150812" y="6115407"/>
                          <a:pt x="5686945" y="6075657"/>
                          <a:pt x="5441099" y="6095544"/>
                        </a:cubicBezTo>
                        <a:cubicBezTo>
                          <a:pt x="5195253" y="6115431"/>
                          <a:pt x="5014264" y="6073388"/>
                          <a:pt x="4862259" y="6095544"/>
                        </a:cubicBezTo>
                        <a:cubicBezTo>
                          <a:pt x="4710254" y="6117700"/>
                          <a:pt x="4354315" y="6045225"/>
                          <a:pt x="4051882" y="6095544"/>
                        </a:cubicBezTo>
                        <a:cubicBezTo>
                          <a:pt x="3749449" y="6145863"/>
                          <a:pt x="3668220" y="6068355"/>
                          <a:pt x="3357274" y="6095544"/>
                        </a:cubicBezTo>
                        <a:cubicBezTo>
                          <a:pt x="3046328" y="6122733"/>
                          <a:pt x="3038691" y="6062372"/>
                          <a:pt x="2894202" y="6095544"/>
                        </a:cubicBezTo>
                        <a:cubicBezTo>
                          <a:pt x="2749713" y="6128716"/>
                          <a:pt x="2489709" y="6024638"/>
                          <a:pt x="2199593" y="6095544"/>
                        </a:cubicBezTo>
                        <a:cubicBezTo>
                          <a:pt x="1909477" y="6166450"/>
                          <a:pt x="1948630" y="6087804"/>
                          <a:pt x="1852289" y="6095544"/>
                        </a:cubicBezTo>
                        <a:cubicBezTo>
                          <a:pt x="1755948" y="6103284"/>
                          <a:pt x="1390526" y="6074870"/>
                          <a:pt x="1273449" y="6095544"/>
                        </a:cubicBezTo>
                        <a:cubicBezTo>
                          <a:pt x="1156372" y="6116218"/>
                          <a:pt x="1134871" y="6091903"/>
                          <a:pt x="1041913" y="6095544"/>
                        </a:cubicBezTo>
                        <a:cubicBezTo>
                          <a:pt x="948955" y="6099185"/>
                          <a:pt x="246047" y="5998846"/>
                          <a:pt x="0" y="6095544"/>
                        </a:cubicBezTo>
                        <a:cubicBezTo>
                          <a:pt x="-18518" y="5966604"/>
                          <a:pt x="10441" y="5781024"/>
                          <a:pt x="0" y="5541404"/>
                        </a:cubicBezTo>
                        <a:cubicBezTo>
                          <a:pt x="-10441" y="5301784"/>
                          <a:pt x="22311" y="5119208"/>
                          <a:pt x="0" y="4926308"/>
                        </a:cubicBezTo>
                        <a:cubicBezTo>
                          <a:pt x="-22311" y="4733408"/>
                          <a:pt x="20908" y="4498397"/>
                          <a:pt x="0" y="4311212"/>
                        </a:cubicBezTo>
                        <a:cubicBezTo>
                          <a:pt x="-20908" y="4124027"/>
                          <a:pt x="17057" y="4017121"/>
                          <a:pt x="0" y="3878983"/>
                        </a:cubicBezTo>
                        <a:cubicBezTo>
                          <a:pt x="-17057" y="3740845"/>
                          <a:pt x="4335" y="3358085"/>
                          <a:pt x="0" y="3202931"/>
                        </a:cubicBezTo>
                        <a:cubicBezTo>
                          <a:pt x="-4335" y="3047777"/>
                          <a:pt x="58477" y="2828312"/>
                          <a:pt x="0" y="2648791"/>
                        </a:cubicBezTo>
                        <a:cubicBezTo>
                          <a:pt x="-58477" y="2469270"/>
                          <a:pt x="21077" y="2354777"/>
                          <a:pt x="0" y="2277517"/>
                        </a:cubicBezTo>
                        <a:cubicBezTo>
                          <a:pt x="-21077" y="2200257"/>
                          <a:pt x="51849" y="1934864"/>
                          <a:pt x="0" y="1723377"/>
                        </a:cubicBezTo>
                        <a:cubicBezTo>
                          <a:pt x="-51849" y="1511890"/>
                          <a:pt x="1210" y="1329563"/>
                          <a:pt x="0" y="1230192"/>
                        </a:cubicBezTo>
                        <a:cubicBezTo>
                          <a:pt x="-1210" y="1130821"/>
                          <a:pt x="29090" y="887117"/>
                          <a:pt x="0" y="737007"/>
                        </a:cubicBezTo>
                        <a:cubicBezTo>
                          <a:pt x="-29090" y="586897"/>
                          <a:pt x="36937" y="17318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FB1B86C6-774A-E124-64CF-232F9BAD65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26256" y="5959251"/>
            <a:ext cx="558146" cy="558146"/>
          </a:xfrm>
          <a:prstGeom prst="rect">
            <a:avLst/>
          </a:prstGeom>
        </p:spPr>
      </p:pic>
      <p:sp>
        <p:nvSpPr>
          <p:cNvPr id="8" name="Rectangle 7">
            <a:extLst>
              <a:ext uri="{FF2B5EF4-FFF2-40B4-BE49-F238E27FC236}">
                <a16:creationId xmlns:a16="http://schemas.microsoft.com/office/drawing/2014/main" id="{CD1CDCD2-C9B3-28FB-D1F4-66F2D47F7E38}"/>
              </a:ext>
            </a:extLst>
          </p:cNvPr>
          <p:cNvSpPr/>
          <p:nvPr/>
        </p:nvSpPr>
        <p:spPr>
          <a:xfrm>
            <a:off x="503339" y="6165907"/>
            <a:ext cx="10471604" cy="3769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2" descr="8 Things You Didn't Know About Pac-Man – Found Item Clothing">
            <a:extLst>
              <a:ext uri="{FF2B5EF4-FFF2-40B4-BE49-F238E27FC236}">
                <a16:creationId xmlns:a16="http://schemas.microsoft.com/office/drawing/2014/main" id="{281D1ED0-1ECE-DE6A-D974-A35F37C6F0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72030" y="6095207"/>
            <a:ext cx="432458" cy="479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75816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2">
            <a:extLst>
              <a:ext uri="{FF2B5EF4-FFF2-40B4-BE49-F238E27FC236}">
                <a16:creationId xmlns:a16="http://schemas.microsoft.com/office/drawing/2014/main" id="{1C8B38D4-9D92-4608-A16B-260E8CC21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A70BCD-9982-F29F-F7A5-C722CBF11044}"/>
              </a:ext>
            </a:extLst>
          </p:cNvPr>
          <p:cNvSpPr>
            <a:spLocks noGrp="1"/>
          </p:cNvSpPr>
          <p:nvPr>
            <p:ph type="title"/>
          </p:nvPr>
        </p:nvSpPr>
        <p:spPr>
          <a:xfrm>
            <a:off x="1524000" y="762001"/>
            <a:ext cx="9144000" cy="869092"/>
          </a:xfrm>
        </p:spPr>
        <p:txBody>
          <a:bodyPr>
            <a:normAutofit/>
          </a:bodyPr>
          <a:lstStyle/>
          <a:p>
            <a:pPr algn="ctr"/>
            <a:r>
              <a:rPr lang="en-GB"/>
              <a:t>Bugs/ Problems I had faced</a:t>
            </a:r>
          </a:p>
        </p:txBody>
      </p:sp>
      <p:graphicFrame>
        <p:nvGraphicFramePr>
          <p:cNvPr id="8" name="Content Placeholder 7">
            <a:extLst>
              <a:ext uri="{FF2B5EF4-FFF2-40B4-BE49-F238E27FC236}">
                <a16:creationId xmlns:a16="http://schemas.microsoft.com/office/drawing/2014/main" id="{68ECC02D-0A4A-481D-D46F-A1F3A7E8A0D0}"/>
              </a:ext>
            </a:extLst>
          </p:cNvPr>
          <p:cNvGraphicFramePr>
            <a:graphicFrameLocks noGrp="1"/>
          </p:cNvGraphicFramePr>
          <p:nvPr>
            <p:ph idx="1"/>
            <p:extLst>
              <p:ext uri="{D42A27DB-BD31-4B8C-83A1-F6EECF244321}">
                <p14:modId xmlns:p14="http://schemas.microsoft.com/office/powerpoint/2010/main" val="759295460"/>
              </p:ext>
            </p:extLst>
          </p:nvPr>
        </p:nvGraphicFramePr>
        <p:xfrm>
          <a:off x="3699859" y="1841273"/>
          <a:ext cx="4789695" cy="4257773"/>
        </p:xfrm>
        <a:graphic>
          <a:graphicData uri="http://schemas.openxmlformats.org/drawingml/2006/table">
            <a:tbl>
              <a:tblPr firstRow="1" firstCol="1" bandRow="1">
                <a:noFill/>
                <a:tableStyleId>{5C22544A-7EE6-4342-B048-85BDC9FD1C3A}</a:tableStyleId>
              </a:tblPr>
              <a:tblGrid>
                <a:gridCol w="4789695">
                  <a:extLst>
                    <a:ext uri="{9D8B030D-6E8A-4147-A177-3AD203B41FA5}">
                      <a16:colId xmlns:a16="http://schemas.microsoft.com/office/drawing/2014/main" val="1571734363"/>
                    </a:ext>
                  </a:extLst>
                </a:gridCol>
              </a:tblGrid>
              <a:tr h="242109">
                <a:tc>
                  <a:txBody>
                    <a:bodyPr/>
                    <a:lstStyle/>
                    <a:p>
                      <a:pPr>
                        <a:lnSpc>
                          <a:spcPct val="107000"/>
                        </a:lnSpc>
                        <a:spcAft>
                          <a:spcPts val="800"/>
                        </a:spcAft>
                      </a:pPr>
                      <a:r>
                        <a:rPr lang="en-GB" sz="700" b="1" u="sng">
                          <a:solidFill>
                            <a:schemeClr val="tx1">
                              <a:lumMod val="75000"/>
                              <a:lumOff val="25000"/>
                            </a:schemeClr>
                          </a:solidFill>
                          <a:effectLst/>
                        </a:rPr>
                        <a:t>Bugs</a:t>
                      </a:r>
                      <a:endParaRPr lang="en-GB" sz="700" b="1">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84968" marR="50981" marT="50981" marB="50981">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extLst>
                  <a:ext uri="{0D108BD9-81ED-4DB2-BD59-A6C34878D82A}">
                    <a16:rowId xmlns:a16="http://schemas.microsoft.com/office/drawing/2014/main" val="2765450238"/>
                  </a:ext>
                </a:extLst>
              </a:tr>
              <a:tr h="201666">
                <a:tc>
                  <a:txBody>
                    <a:bodyPr/>
                    <a:lstStyle/>
                    <a:p>
                      <a:pPr>
                        <a:lnSpc>
                          <a:spcPct val="107000"/>
                        </a:lnSpc>
                        <a:spcAft>
                          <a:spcPts val="800"/>
                        </a:spcAft>
                      </a:pPr>
                      <a:r>
                        <a:rPr lang="en-GB" sz="500" b="1">
                          <a:solidFill>
                            <a:schemeClr val="tx1">
                              <a:lumMod val="75000"/>
                              <a:lumOff val="25000"/>
                            </a:schemeClr>
                          </a:solidFill>
                          <a:effectLst/>
                        </a:rPr>
                        <a:t>Blue ghosts eaten sprite would play when in a scatter/chase state</a:t>
                      </a:r>
                      <a:endParaRPr lang="en-GB" sz="500" b="1">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84968" marR="44183" marT="44183" marB="44183">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extLst>
                  <a:ext uri="{0D108BD9-81ED-4DB2-BD59-A6C34878D82A}">
                    <a16:rowId xmlns:a16="http://schemas.microsoft.com/office/drawing/2014/main" val="1150643802"/>
                  </a:ext>
                </a:extLst>
              </a:tr>
              <a:tr h="201666">
                <a:tc>
                  <a:txBody>
                    <a:bodyPr/>
                    <a:lstStyle/>
                    <a:p>
                      <a:pPr>
                        <a:lnSpc>
                          <a:spcPct val="107000"/>
                        </a:lnSpc>
                        <a:spcAft>
                          <a:spcPts val="800"/>
                        </a:spcAft>
                      </a:pPr>
                      <a:r>
                        <a:rPr lang="en-GB" sz="500" b="1">
                          <a:solidFill>
                            <a:schemeClr val="tx1">
                              <a:lumMod val="75000"/>
                              <a:lumOff val="25000"/>
                            </a:schemeClr>
                          </a:solidFill>
                          <a:effectLst/>
                        </a:rPr>
                        <a:t>PacMan’s Death animation would not play</a:t>
                      </a:r>
                      <a:endParaRPr lang="en-GB" sz="500" b="1">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84968" marR="44183" marT="44183" marB="44183">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extLst>
                  <a:ext uri="{0D108BD9-81ED-4DB2-BD59-A6C34878D82A}">
                    <a16:rowId xmlns:a16="http://schemas.microsoft.com/office/drawing/2014/main" val="2353015585"/>
                  </a:ext>
                </a:extLst>
              </a:tr>
              <a:tr h="201666">
                <a:tc>
                  <a:txBody>
                    <a:bodyPr/>
                    <a:lstStyle/>
                    <a:p>
                      <a:pPr>
                        <a:lnSpc>
                          <a:spcPct val="107000"/>
                        </a:lnSpc>
                        <a:spcAft>
                          <a:spcPts val="800"/>
                        </a:spcAft>
                      </a:pPr>
                      <a:r>
                        <a:rPr lang="en-GB" sz="500" b="1">
                          <a:solidFill>
                            <a:schemeClr val="tx1">
                              <a:lumMod val="75000"/>
                              <a:lumOff val="25000"/>
                            </a:schemeClr>
                          </a:solidFill>
                          <a:effectLst/>
                        </a:rPr>
                        <a:t>PacMan sprite would turn tiny when moving around the map</a:t>
                      </a:r>
                      <a:endParaRPr lang="en-GB" sz="500" b="1">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84968" marR="44183" marT="44183" marB="44183">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extLst>
                  <a:ext uri="{0D108BD9-81ED-4DB2-BD59-A6C34878D82A}">
                    <a16:rowId xmlns:a16="http://schemas.microsoft.com/office/drawing/2014/main" val="287075186"/>
                  </a:ext>
                </a:extLst>
              </a:tr>
              <a:tr h="201666">
                <a:tc>
                  <a:txBody>
                    <a:bodyPr/>
                    <a:lstStyle/>
                    <a:p>
                      <a:pPr>
                        <a:lnSpc>
                          <a:spcPct val="107000"/>
                        </a:lnSpc>
                        <a:spcAft>
                          <a:spcPts val="800"/>
                        </a:spcAft>
                      </a:pPr>
                      <a:r>
                        <a:rPr lang="en-GB" sz="500" b="1">
                          <a:solidFill>
                            <a:schemeClr val="tx1">
                              <a:lumMod val="75000"/>
                              <a:lumOff val="25000"/>
                            </a:schemeClr>
                          </a:solidFill>
                          <a:effectLst/>
                        </a:rPr>
                        <a:t>PacMan would go invisible when reaching a wall</a:t>
                      </a:r>
                      <a:endParaRPr lang="en-GB" sz="500" b="1">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84968" marR="44183" marT="44183" marB="44183">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extLst>
                  <a:ext uri="{0D108BD9-81ED-4DB2-BD59-A6C34878D82A}">
                    <a16:rowId xmlns:a16="http://schemas.microsoft.com/office/drawing/2014/main" val="3375406949"/>
                  </a:ext>
                </a:extLst>
              </a:tr>
              <a:tr h="385676">
                <a:tc>
                  <a:txBody>
                    <a:bodyPr/>
                    <a:lstStyle/>
                    <a:p>
                      <a:pPr>
                        <a:lnSpc>
                          <a:spcPct val="107000"/>
                        </a:lnSpc>
                        <a:spcAft>
                          <a:spcPts val="800"/>
                        </a:spcAft>
                      </a:pPr>
                      <a:r>
                        <a:rPr lang="en-GB" sz="500" b="1" dirty="0">
                          <a:solidFill>
                            <a:schemeClr val="tx1">
                              <a:lumMod val="75000"/>
                              <a:lumOff val="25000"/>
                            </a:schemeClr>
                          </a:solidFill>
                          <a:effectLst/>
                        </a:rPr>
                        <a:t>Ghosts would not leave the house</a:t>
                      </a:r>
                      <a:endParaRPr lang="en-GB" sz="500" b="1"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84968" marR="44183" marT="44183" marB="44183">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extLst>
                  <a:ext uri="{0D108BD9-81ED-4DB2-BD59-A6C34878D82A}">
                    <a16:rowId xmlns:a16="http://schemas.microsoft.com/office/drawing/2014/main" val="263043430"/>
                  </a:ext>
                </a:extLst>
              </a:tr>
              <a:tr h="201666">
                <a:tc>
                  <a:txBody>
                    <a:bodyPr/>
                    <a:lstStyle/>
                    <a:p>
                      <a:pPr>
                        <a:lnSpc>
                          <a:spcPct val="107000"/>
                        </a:lnSpc>
                        <a:spcAft>
                          <a:spcPts val="800"/>
                        </a:spcAft>
                      </a:pPr>
                      <a:r>
                        <a:rPr lang="en-GB" sz="500" b="1" dirty="0">
                          <a:solidFill>
                            <a:schemeClr val="tx1">
                              <a:lumMod val="75000"/>
                              <a:lumOff val="25000"/>
                            </a:schemeClr>
                          </a:solidFill>
                          <a:effectLst/>
                        </a:rPr>
                        <a:t>Ghosts would not follow movement pattern</a:t>
                      </a:r>
                      <a:endParaRPr lang="en-GB" sz="500" b="1"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84968" marR="44183" marT="44183" marB="44183">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extLst>
                  <a:ext uri="{0D108BD9-81ED-4DB2-BD59-A6C34878D82A}">
                    <a16:rowId xmlns:a16="http://schemas.microsoft.com/office/drawing/2014/main" val="3924008985"/>
                  </a:ext>
                </a:extLst>
              </a:tr>
              <a:tr h="201666">
                <a:tc>
                  <a:txBody>
                    <a:bodyPr/>
                    <a:lstStyle/>
                    <a:p>
                      <a:pPr>
                        <a:lnSpc>
                          <a:spcPct val="107000"/>
                        </a:lnSpc>
                        <a:spcAft>
                          <a:spcPts val="800"/>
                        </a:spcAft>
                      </a:pPr>
                      <a:r>
                        <a:rPr lang="en-GB" sz="500" b="1">
                          <a:solidFill>
                            <a:schemeClr val="tx1">
                              <a:lumMod val="75000"/>
                              <a:lumOff val="25000"/>
                            </a:schemeClr>
                          </a:solidFill>
                          <a:effectLst/>
                        </a:rPr>
                        <a:t>PacMans can go into the house</a:t>
                      </a:r>
                      <a:endParaRPr lang="en-GB" sz="500" b="1">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84968" marR="44183" marT="44183" marB="44183">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extLst>
                  <a:ext uri="{0D108BD9-81ED-4DB2-BD59-A6C34878D82A}">
                    <a16:rowId xmlns:a16="http://schemas.microsoft.com/office/drawing/2014/main" val="746295305"/>
                  </a:ext>
                </a:extLst>
              </a:tr>
              <a:tr h="201666">
                <a:tc>
                  <a:txBody>
                    <a:bodyPr/>
                    <a:lstStyle/>
                    <a:p>
                      <a:pPr>
                        <a:lnSpc>
                          <a:spcPct val="107000"/>
                        </a:lnSpc>
                        <a:spcAft>
                          <a:spcPts val="800"/>
                        </a:spcAft>
                      </a:pPr>
                      <a:r>
                        <a:rPr lang="en-GB" sz="500" b="1">
                          <a:solidFill>
                            <a:schemeClr val="tx1">
                              <a:lumMod val="75000"/>
                              <a:lumOff val="25000"/>
                            </a:schemeClr>
                          </a:solidFill>
                          <a:effectLst/>
                        </a:rPr>
                        <a:t>Portal right would make Pac man get stuck</a:t>
                      </a:r>
                      <a:endParaRPr lang="en-GB" sz="500" b="1">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84968" marR="44183" marT="44183" marB="44183">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extLst>
                  <a:ext uri="{0D108BD9-81ED-4DB2-BD59-A6C34878D82A}">
                    <a16:rowId xmlns:a16="http://schemas.microsoft.com/office/drawing/2014/main" val="1504687571"/>
                  </a:ext>
                </a:extLst>
              </a:tr>
              <a:tr h="201666">
                <a:tc>
                  <a:txBody>
                    <a:bodyPr/>
                    <a:lstStyle/>
                    <a:p>
                      <a:pPr>
                        <a:lnSpc>
                          <a:spcPct val="107000"/>
                        </a:lnSpc>
                        <a:spcAft>
                          <a:spcPts val="800"/>
                        </a:spcAft>
                      </a:pPr>
                      <a:r>
                        <a:rPr lang="en-GB" sz="500" b="1">
                          <a:solidFill>
                            <a:schemeClr val="tx1">
                              <a:lumMod val="75000"/>
                              <a:lumOff val="25000"/>
                            </a:schemeClr>
                          </a:solidFill>
                          <a:effectLst/>
                        </a:rPr>
                        <a:t>Inserting adjacent waypoints in the maze</a:t>
                      </a:r>
                      <a:endParaRPr lang="en-GB" sz="500" b="1">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84968" marR="44183" marT="44183" marB="44183">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extLst>
                  <a:ext uri="{0D108BD9-81ED-4DB2-BD59-A6C34878D82A}">
                    <a16:rowId xmlns:a16="http://schemas.microsoft.com/office/drawing/2014/main" val="629359127"/>
                  </a:ext>
                </a:extLst>
              </a:tr>
              <a:tr h="201666">
                <a:tc>
                  <a:txBody>
                    <a:bodyPr/>
                    <a:lstStyle/>
                    <a:p>
                      <a:pPr>
                        <a:lnSpc>
                          <a:spcPct val="107000"/>
                        </a:lnSpc>
                        <a:spcAft>
                          <a:spcPts val="800"/>
                        </a:spcAft>
                      </a:pPr>
                      <a:r>
                        <a:rPr lang="en-GB" sz="500" b="1">
                          <a:solidFill>
                            <a:schemeClr val="tx1">
                              <a:lumMod val="75000"/>
                              <a:lumOff val="25000"/>
                            </a:schemeClr>
                          </a:solidFill>
                          <a:effectLst/>
                        </a:rPr>
                        <a:t>Timing Enumerators to be accurate to real time</a:t>
                      </a:r>
                      <a:endParaRPr lang="en-GB" sz="500" b="1">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84968" marR="44183" marT="44183" marB="44183">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extLst>
                  <a:ext uri="{0D108BD9-81ED-4DB2-BD59-A6C34878D82A}">
                    <a16:rowId xmlns:a16="http://schemas.microsoft.com/office/drawing/2014/main" val="4285586444"/>
                  </a:ext>
                </a:extLst>
              </a:tr>
              <a:tr h="201666">
                <a:tc>
                  <a:txBody>
                    <a:bodyPr/>
                    <a:lstStyle/>
                    <a:p>
                      <a:pPr>
                        <a:lnSpc>
                          <a:spcPct val="107000"/>
                        </a:lnSpc>
                        <a:spcAft>
                          <a:spcPts val="800"/>
                        </a:spcAft>
                      </a:pPr>
                      <a:r>
                        <a:rPr lang="en-GB" sz="500" b="1">
                          <a:solidFill>
                            <a:schemeClr val="tx1">
                              <a:lumMod val="75000"/>
                              <a:lumOff val="25000"/>
                            </a:schemeClr>
                          </a:solidFill>
                          <a:effectLst/>
                        </a:rPr>
                        <a:t>Object reference error (common)</a:t>
                      </a:r>
                      <a:endParaRPr lang="en-GB" sz="500" b="1">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84968" marR="44183" marT="44183" marB="44183">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extLst>
                  <a:ext uri="{0D108BD9-81ED-4DB2-BD59-A6C34878D82A}">
                    <a16:rowId xmlns:a16="http://schemas.microsoft.com/office/drawing/2014/main" val="1422300571"/>
                  </a:ext>
                </a:extLst>
              </a:tr>
              <a:tr h="201666">
                <a:tc>
                  <a:txBody>
                    <a:bodyPr/>
                    <a:lstStyle/>
                    <a:p>
                      <a:pPr>
                        <a:lnSpc>
                          <a:spcPct val="107000"/>
                        </a:lnSpc>
                        <a:spcAft>
                          <a:spcPts val="800"/>
                        </a:spcAft>
                      </a:pPr>
                      <a:r>
                        <a:rPr lang="en-GB" sz="500" b="1">
                          <a:solidFill>
                            <a:schemeClr val="tx1">
                              <a:lumMod val="75000"/>
                              <a:lumOff val="25000"/>
                            </a:schemeClr>
                          </a:solidFill>
                          <a:effectLst/>
                        </a:rPr>
                        <a:t>PacMan not moving efficiently, Gameplay felt slow and choppy.</a:t>
                      </a:r>
                      <a:endParaRPr lang="en-GB" sz="500" b="1">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84968" marR="44183" marT="44183" marB="44183">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extLst>
                  <a:ext uri="{0D108BD9-81ED-4DB2-BD59-A6C34878D82A}">
                    <a16:rowId xmlns:a16="http://schemas.microsoft.com/office/drawing/2014/main" val="1997405334"/>
                  </a:ext>
                </a:extLst>
              </a:tr>
              <a:tr h="201666">
                <a:tc>
                  <a:txBody>
                    <a:bodyPr/>
                    <a:lstStyle/>
                    <a:p>
                      <a:pPr>
                        <a:lnSpc>
                          <a:spcPct val="107000"/>
                        </a:lnSpc>
                        <a:spcAft>
                          <a:spcPts val="800"/>
                        </a:spcAft>
                      </a:pPr>
                      <a:r>
                        <a:rPr lang="en-GB" sz="500" b="1">
                          <a:solidFill>
                            <a:schemeClr val="tx1">
                              <a:lumMod val="75000"/>
                              <a:lumOff val="25000"/>
                            </a:schemeClr>
                          </a:solidFill>
                          <a:effectLst/>
                        </a:rPr>
                        <a:t>Ghosts not turning blue when in scared state</a:t>
                      </a:r>
                      <a:endParaRPr lang="en-GB" sz="500" b="1">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84968" marR="44183" marT="44183" marB="44183">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extLst>
                  <a:ext uri="{0D108BD9-81ED-4DB2-BD59-A6C34878D82A}">
                    <a16:rowId xmlns:a16="http://schemas.microsoft.com/office/drawing/2014/main" val="3639951135"/>
                  </a:ext>
                </a:extLst>
              </a:tr>
              <a:tr h="201666">
                <a:tc>
                  <a:txBody>
                    <a:bodyPr/>
                    <a:lstStyle/>
                    <a:p>
                      <a:pPr>
                        <a:lnSpc>
                          <a:spcPct val="107000"/>
                        </a:lnSpc>
                        <a:spcAft>
                          <a:spcPts val="800"/>
                        </a:spcAft>
                      </a:pPr>
                      <a:r>
                        <a:rPr lang="en-GB" sz="500" b="1">
                          <a:solidFill>
                            <a:schemeClr val="tx1">
                              <a:lumMod val="75000"/>
                              <a:lumOff val="25000"/>
                            </a:schemeClr>
                          </a:solidFill>
                          <a:effectLst/>
                        </a:rPr>
                        <a:t>Ghosts would consume pellets</a:t>
                      </a:r>
                      <a:endParaRPr lang="en-GB" sz="500" b="1">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84968" marR="44183" marT="44183" marB="44183">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extLst>
                  <a:ext uri="{0D108BD9-81ED-4DB2-BD59-A6C34878D82A}">
                    <a16:rowId xmlns:a16="http://schemas.microsoft.com/office/drawing/2014/main" val="1892760198"/>
                  </a:ext>
                </a:extLst>
              </a:tr>
              <a:tr h="201666">
                <a:tc>
                  <a:txBody>
                    <a:bodyPr/>
                    <a:lstStyle/>
                    <a:p>
                      <a:pPr>
                        <a:lnSpc>
                          <a:spcPct val="107000"/>
                        </a:lnSpc>
                        <a:spcAft>
                          <a:spcPts val="800"/>
                        </a:spcAft>
                      </a:pPr>
                      <a:r>
                        <a:rPr lang="en-GB" sz="500" b="1">
                          <a:solidFill>
                            <a:schemeClr val="tx1">
                              <a:lumMod val="75000"/>
                              <a:lumOff val="25000"/>
                            </a:schemeClr>
                          </a:solidFill>
                          <a:effectLst/>
                        </a:rPr>
                        <a:t>Checking to see if Red A.I pathing algorithm works</a:t>
                      </a:r>
                      <a:endParaRPr lang="en-GB" sz="500" b="1">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84968" marR="44183" marT="44183" marB="44183">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extLst>
                  <a:ext uri="{0D108BD9-81ED-4DB2-BD59-A6C34878D82A}">
                    <a16:rowId xmlns:a16="http://schemas.microsoft.com/office/drawing/2014/main" val="2982039612"/>
                  </a:ext>
                </a:extLst>
              </a:tr>
              <a:tr h="201666">
                <a:tc>
                  <a:txBody>
                    <a:bodyPr/>
                    <a:lstStyle/>
                    <a:p>
                      <a:pPr>
                        <a:lnSpc>
                          <a:spcPct val="107000"/>
                        </a:lnSpc>
                        <a:spcAft>
                          <a:spcPts val="800"/>
                        </a:spcAft>
                      </a:pPr>
                      <a:r>
                        <a:rPr lang="en-GB" sz="500" b="1">
                          <a:solidFill>
                            <a:schemeClr val="tx1">
                              <a:lumMod val="75000"/>
                              <a:lumOff val="25000"/>
                            </a:schemeClr>
                          </a:solidFill>
                          <a:effectLst/>
                        </a:rPr>
                        <a:t>Checking to see if Pink’s A.I pathing algorithm works</a:t>
                      </a:r>
                      <a:endParaRPr lang="en-GB" sz="500" b="1">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84968" marR="44183" marT="44183" marB="44183">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extLst>
                  <a:ext uri="{0D108BD9-81ED-4DB2-BD59-A6C34878D82A}">
                    <a16:rowId xmlns:a16="http://schemas.microsoft.com/office/drawing/2014/main" val="2726278212"/>
                  </a:ext>
                </a:extLst>
              </a:tr>
              <a:tr h="201666">
                <a:tc>
                  <a:txBody>
                    <a:bodyPr/>
                    <a:lstStyle/>
                    <a:p>
                      <a:pPr>
                        <a:lnSpc>
                          <a:spcPct val="107000"/>
                        </a:lnSpc>
                        <a:spcAft>
                          <a:spcPts val="800"/>
                        </a:spcAft>
                      </a:pPr>
                      <a:r>
                        <a:rPr lang="en-GB" sz="500" b="1">
                          <a:solidFill>
                            <a:schemeClr val="tx1">
                              <a:lumMod val="75000"/>
                              <a:lumOff val="25000"/>
                            </a:schemeClr>
                          </a:solidFill>
                          <a:effectLst/>
                        </a:rPr>
                        <a:t>Checking to see if Blue’s A.I pathing algorithm works</a:t>
                      </a:r>
                      <a:endParaRPr lang="en-GB" sz="500" b="1">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84968" marR="44183" marT="44183" marB="44183">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extLst>
                  <a:ext uri="{0D108BD9-81ED-4DB2-BD59-A6C34878D82A}">
                    <a16:rowId xmlns:a16="http://schemas.microsoft.com/office/drawing/2014/main" val="3389412093"/>
                  </a:ext>
                </a:extLst>
              </a:tr>
              <a:tr h="201666">
                <a:tc>
                  <a:txBody>
                    <a:bodyPr/>
                    <a:lstStyle/>
                    <a:p>
                      <a:pPr>
                        <a:lnSpc>
                          <a:spcPct val="107000"/>
                        </a:lnSpc>
                        <a:spcAft>
                          <a:spcPts val="800"/>
                        </a:spcAft>
                      </a:pPr>
                      <a:r>
                        <a:rPr lang="en-GB" sz="500" b="1">
                          <a:solidFill>
                            <a:schemeClr val="tx1">
                              <a:lumMod val="75000"/>
                              <a:lumOff val="25000"/>
                            </a:schemeClr>
                          </a:solidFill>
                          <a:effectLst/>
                        </a:rPr>
                        <a:t>Checking to see if Orange’s A.I pathing algorithm works</a:t>
                      </a:r>
                      <a:endParaRPr lang="en-GB" sz="500" b="1">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84968" marR="44183" marT="44183" marB="44183">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extLst>
                  <a:ext uri="{0D108BD9-81ED-4DB2-BD59-A6C34878D82A}">
                    <a16:rowId xmlns:a16="http://schemas.microsoft.com/office/drawing/2014/main" val="1341570054"/>
                  </a:ext>
                </a:extLst>
              </a:tr>
              <a:tr h="201666">
                <a:tc>
                  <a:txBody>
                    <a:bodyPr/>
                    <a:lstStyle/>
                    <a:p>
                      <a:pPr>
                        <a:lnSpc>
                          <a:spcPct val="107000"/>
                        </a:lnSpc>
                        <a:spcAft>
                          <a:spcPts val="800"/>
                        </a:spcAft>
                      </a:pPr>
                      <a:r>
                        <a:rPr lang="en-GB" sz="500" b="1" dirty="0">
                          <a:solidFill>
                            <a:schemeClr val="tx1">
                              <a:lumMod val="75000"/>
                              <a:lumOff val="25000"/>
                            </a:schemeClr>
                          </a:solidFill>
                          <a:effectLst/>
                        </a:rPr>
                        <a:t>Manipulating speed of ghosts </a:t>
                      </a:r>
                      <a:endParaRPr lang="en-GB" sz="500" b="1"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84968" marR="44183" marT="44183" marB="44183">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extLst>
                  <a:ext uri="{0D108BD9-81ED-4DB2-BD59-A6C34878D82A}">
                    <a16:rowId xmlns:a16="http://schemas.microsoft.com/office/drawing/2014/main" val="3371420648"/>
                  </a:ext>
                </a:extLst>
              </a:tr>
            </a:tbl>
          </a:graphicData>
        </a:graphic>
      </p:graphicFrame>
      <p:sp>
        <p:nvSpPr>
          <p:cNvPr id="12" name="Rectangle 11">
            <a:extLst>
              <a:ext uri="{FF2B5EF4-FFF2-40B4-BE49-F238E27FC236}">
                <a16:creationId xmlns:a16="http://schemas.microsoft.com/office/drawing/2014/main" id="{592FB890-3DB5-FD6B-67E1-D261546C6C3D}"/>
              </a:ext>
            </a:extLst>
          </p:cNvPr>
          <p:cNvSpPr/>
          <p:nvPr/>
        </p:nvSpPr>
        <p:spPr>
          <a:xfrm>
            <a:off x="307596" y="232666"/>
            <a:ext cx="11660468" cy="6392668"/>
          </a:xfrm>
          <a:prstGeom prst="rect">
            <a:avLst/>
          </a:prstGeom>
          <a:noFill/>
          <a:ln w="38100">
            <a:solidFill>
              <a:srgbClr val="FF0000"/>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EF584250-48C6-10F0-02FB-9E7E7A864146}"/>
              </a:ext>
            </a:extLst>
          </p:cNvPr>
          <p:cNvSpPr/>
          <p:nvPr/>
        </p:nvSpPr>
        <p:spPr>
          <a:xfrm>
            <a:off x="658909" y="510913"/>
            <a:ext cx="10874180" cy="5836174"/>
          </a:xfrm>
          <a:prstGeom prst="rect">
            <a:avLst/>
          </a:prstGeom>
          <a:noFill/>
          <a:ln w="98425" cap="rnd" cmpd="dbl">
            <a:solidFill>
              <a:srgbClr val="FFFF00"/>
            </a:solidFill>
            <a:prstDash val="sysDot"/>
            <a:round/>
            <a:extLst>
              <a:ext uri="{C807C97D-BFC1-408E-A445-0C87EB9F89A2}">
                <ask:lineSketchStyleProps xmlns:ask="http://schemas.microsoft.com/office/drawing/2018/sketchyshapes" sd="1219033472">
                  <a:custGeom>
                    <a:avLst/>
                    <a:gdLst>
                      <a:gd name="connsiteX0" fmla="*/ 0 w 11576807"/>
                      <a:gd name="connsiteY0" fmla="*/ 0 h 6095544"/>
                      <a:gd name="connsiteX1" fmla="*/ 463072 w 11576807"/>
                      <a:gd name="connsiteY1" fmla="*/ 0 h 6095544"/>
                      <a:gd name="connsiteX2" fmla="*/ 694608 w 11576807"/>
                      <a:gd name="connsiteY2" fmla="*/ 0 h 6095544"/>
                      <a:gd name="connsiteX3" fmla="*/ 1504985 w 11576807"/>
                      <a:gd name="connsiteY3" fmla="*/ 0 h 6095544"/>
                      <a:gd name="connsiteX4" fmla="*/ 1968057 w 11576807"/>
                      <a:gd name="connsiteY4" fmla="*/ 0 h 6095544"/>
                      <a:gd name="connsiteX5" fmla="*/ 2431129 w 11576807"/>
                      <a:gd name="connsiteY5" fmla="*/ 0 h 6095544"/>
                      <a:gd name="connsiteX6" fmla="*/ 3241506 w 11576807"/>
                      <a:gd name="connsiteY6" fmla="*/ 0 h 6095544"/>
                      <a:gd name="connsiteX7" fmla="*/ 3588810 w 11576807"/>
                      <a:gd name="connsiteY7" fmla="*/ 0 h 6095544"/>
                      <a:gd name="connsiteX8" fmla="*/ 4399187 w 11576807"/>
                      <a:gd name="connsiteY8" fmla="*/ 0 h 6095544"/>
                      <a:gd name="connsiteX9" fmla="*/ 5209563 w 11576807"/>
                      <a:gd name="connsiteY9" fmla="*/ 0 h 6095544"/>
                      <a:gd name="connsiteX10" fmla="*/ 5788404 w 11576807"/>
                      <a:gd name="connsiteY10" fmla="*/ 0 h 6095544"/>
                      <a:gd name="connsiteX11" fmla="*/ 6598780 w 11576807"/>
                      <a:gd name="connsiteY11" fmla="*/ 0 h 6095544"/>
                      <a:gd name="connsiteX12" fmla="*/ 7061852 w 11576807"/>
                      <a:gd name="connsiteY12" fmla="*/ 0 h 6095544"/>
                      <a:gd name="connsiteX13" fmla="*/ 7524925 w 11576807"/>
                      <a:gd name="connsiteY13" fmla="*/ 0 h 6095544"/>
                      <a:gd name="connsiteX14" fmla="*/ 8219533 w 11576807"/>
                      <a:gd name="connsiteY14" fmla="*/ 0 h 6095544"/>
                      <a:gd name="connsiteX15" fmla="*/ 8682605 w 11576807"/>
                      <a:gd name="connsiteY15" fmla="*/ 0 h 6095544"/>
                      <a:gd name="connsiteX16" fmla="*/ 9492982 w 11576807"/>
                      <a:gd name="connsiteY16" fmla="*/ 0 h 6095544"/>
                      <a:gd name="connsiteX17" fmla="*/ 10303358 w 11576807"/>
                      <a:gd name="connsiteY17" fmla="*/ 0 h 6095544"/>
                      <a:gd name="connsiteX18" fmla="*/ 10882199 w 11576807"/>
                      <a:gd name="connsiteY18" fmla="*/ 0 h 6095544"/>
                      <a:gd name="connsiteX19" fmla="*/ 11576807 w 11576807"/>
                      <a:gd name="connsiteY19" fmla="*/ 0 h 6095544"/>
                      <a:gd name="connsiteX20" fmla="*/ 11576807 w 11576807"/>
                      <a:gd name="connsiteY20" fmla="*/ 371274 h 6095544"/>
                      <a:gd name="connsiteX21" fmla="*/ 11576807 w 11576807"/>
                      <a:gd name="connsiteY21" fmla="*/ 803504 h 6095544"/>
                      <a:gd name="connsiteX22" fmla="*/ 11576807 w 11576807"/>
                      <a:gd name="connsiteY22" fmla="*/ 1418599 h 6095544"/>
                      <a:gd name="connsiteX23" fmla="*/ 11576807 w 11576807"/>
                      <a:gd name="connsiteY23" fmla="*/ 1911784 h 6095544"/>
                      <a:gd name="connsiteX24" fmla="*/ 11576807 w 11576807"/>
                      <a:gd name="connsiteY24" fmla="*/ 2344014 h 6095544"/>
                      <a:gd name="connsiteX25" fmla="*/ 11576807 w 11576807"/>
                      <a:gd name="connsiteY25" fmla="*/ 2959110 h 6095544"/>
                      <a:gd name="connsiteX26" fmla="*/ 11576807 w 11576807"/>
                      <a:gd name="connsiteY26" fmla="*/ 3513250 h 6095544"/>
                      <a:gd name="connsiteX27" fmla="*/ 11576807 w 11576807"/>
                      <a:gd name="connsiteY27" fmla="*/ 4067390 h 6095544"/>
                      <a:gd name="connsiteX28" fmla="*/ 11576807 w 11576807"/>
                      <a:gd name="connsiteY28" fmla="*/ 4743442 h 6095544"/>
                      <a:gd name="connsiteX29" fmla="*/ 11576807 w 11576807"/>
                      <a:gd name="connsiteY29" fmla="*/ 5358537 h 6095544"/>
                      <a:gd name="connsiteX30" fmla="*/ 11576807 w 11576807"/>
                      <a:gd name="connsiteY30" fmla="*/ 6095544 h 6095544"/>
                      <a:gd name="connsiteX31" fmla="*/ 11113735 w 11576807"/>
                      <a:gd name="connsiteY31" fmla="*/ 6095544 h 6095544"/>
                      <a:gd name="connsiteX32" fmla="*/ 10882199 w 11576807"/>
                      <a:gd name="connsiteY32" fmla="*/ 6095544 h 6095544"/>
                      <a:gd name="connsiteX33" fmla="*/ 10187590 w 11576807"/>
                      <a:gd name="connsiteY33" fmla="*/ 6095544 h 6095544"/>
                      <a:gd name="connsiteX34" fmla="*/ 9840286 w 11576807"/>
                      <a:gd name="connsiteY34" fmla="*/ 6095544 h 6095544"/>
                      <a:gd name="connsiteX35" fmla="*/ 9608750 w 11576807"/>
                      <a:gd name="connsiteY35" fmla="*/ 6095544 h 6095544"/>
                      <a:gd name="connsiteX36" fmla="*/ 9261446 w 11576807"/>
                      <a:gd name="connsiteY36" fmla="*/ 6095544 h 6095544"/>
                      <a:gd name="connsiteX37" fmla="*/ 8566837 w 11576807"/>
                      <a:gd name="connsiteY37" fmla="*/ 6095544 h 6095544"/>
                      <a:gd name="connsiteX38" fmla="*/ 8219533 w 11576807"/>
                      <a:gd name="connsiteY38" fmla="*/ 6095544 h 6095544"/>
                      <a:gd name="connsiteX39" fmla="*/ 7987997 w 11576807"/>
                      <a:gd name="connsiteY39" fmla="*/ 6095544 h 6095544"/>
                      <a:gd name="connsiteX40" fmla="*/ 7640693 w 11576807"/>
                      <a:gd name="connsiteY40" fmla="*/ 6095544 h 6095544"/>
                      <a:gd name="connsiteX41" fmla="*/ 7177620 w 11576807"/>
                      <a:gd name="connsiteY41" fmla="*/ 6095544 h 6095544"/>
                      <a:gd name="connsiteX42" fmla="*/ 6598780 w 11576807"/>
                      <a:gd name="connsiteY42" fmla="*/ 6095544 h 6095544"/>
                      <a:gd name="connsiteX43" fmla="*/ 6251476 w 11576807"/>
                      <a:gd name="connsiteY43" fmla="*/ 6095544 h 6095544"/>
                      <a:gd name="connsiteX44" fmla="*/ 5441099 w 11576807"/>
                      <a:gd name="connsiteY44" fmla="*/ 6095544 h 6095544"/>
                      <a:gd name="connsiteX45" fmla="*/ 4862259 w 11576807"/>
                      <a:gd name="connsiteY45" fmla="*/ 6095544 h 6095544"/>
                      <a:gd name="connsiteX46" fmla="*/ 4051882 w 11576807"/>
                      <a:gd name="connsiteY46" fmla="*/ 6095544 h 6095544"/>
                      <a:gd name="connsiteX47" fmla="*/ 3357274 w 11576807"/>
                      <a:gd name="connsiteY47" fmla="*/ 6095544 h 6095544"/>
                      <a:gd name="connsiteX48" fmla="*/ 2894202 w 11576807"/>
                      <a:gd name="connsiteY48" fmla="*/ 6095544 h 6095544"/>
                      <a:gd name="connsiteX49" fmla="*/ 2199593 w 11576807"/>
                      <a:gd name="connsiteY49" fmla="*/ 6095544 h 6095544"/>
                      <a:gd name="connsiteX50" fmla="*/ 1852289 w 11576807"/>
                      <a:gd name="connsiteY50" fmla="*/ 6095544 h 6095544"/>
                      <a:gd name="connsiteX51" fmla="*/ 1273449 w 11576807"/>
                      <a:gd name="connsiteY51" fmla="*/ 6095544 h 6095544"/>
                      <a:gd name="connsiteX52" fmla="*/ 1041913 w 11576807"/>
                      <a:gd name="connsiteY52" fmla="*/ 6095544 h 6095544"/>
                      <a:gd name="connsiteX53" fmla="*/ 0 w 11576807"/>
                      <a:gd name="connsiteY53" fmla="*/ 6095544 h 6095544"/>
                      <a:gd name="connsiteX54" fmla="*/ 0 w 11576807"/>
                      <a:gd name="connsiteY54" fmla="*/ 5541404 h 6095544"/>
                      <a:gd name="connsiteX55" fmla="*/ 0 w 11576807"/>
                      <a:gd name="connsiteY55" fmla="*/ 4926308 h 6095544"/>
                      <a:gd name="connsiteX56" fmla="*/ 0 w 11576807"/>
                      <a:gd name="connsiteY56" fmla="*/ 4311212 h 6095544"/>
                      <a:gd name="connsiteX57" fmla="*/ 0 w 11576807"/>
                      <a:gd name="connsiteY57" fmla="*/ 3878983 h 6095544"/>
                      <a:gd name="connsiteX58" fmla="*/ 0 w 11576807"/>
                      <a:gd name="connsiteY58" fmla="*/ 3202931 h 6095544"/>
                      <a:gd name="connsiteX59" fmla="*/ 0 w 11576807"/>
                      <a:gd name="connsiteY59" fmla="*/ 2648791 h 6095544"/>
                      <a:gd name="connsiteX60" fmla="*/ 0 w 11576807"/>
                      <a:gd name="connsiteY60" fmla="*/ 2277517 h 6095544"/>
                      <a:gd name="connsiteX61" fmla="*/ 0 w 11576807"/>
                      <a:gd name="connsiteY61" fmla="*/ 1723377 h 6095544"/>
                      <a:gd name="connsiteX62" fmla="*/ 0 w 11576807"/>
                      <a:gd name="connsiteY62" fmla="*/ 1230192 h 6095544"/>
                      <a:gd name="connsiteX63" fmla="*/ 0 w 11576807"/>
                      <a:gd name="connsiteY63" fmla="*/ 737007 h 6095544"/>
                      <a:gd name="connsiteX64" fmla="*/ 0 w 11576807"/>
                      <a:gd name="connsiteY64" fmla="*/ 0 h 609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1576807" h="6095544" extrusionOk="0">
                        <a:moveTo>
                          <a:pt x="0" y="0"/>
                        </a:moveTo>
                        <a:cubicBezTo>
                          <a:pt x="177389" y="-34598"/>
                          <a:pt x="268181" y="23336"/>
                          <a:pt x="463072" y="0"/>
                        </a:cubicBezTo>
                        <a:cubicBezTo>
                          <a:pt x="657963" y="-23336"/>
                          <a:pt x="642639" y="19667"/>
                          <a:pt x="694608" y="0"/>
                        </a:cubicBezTo>
                        <a:cubicBezTo>
                          <a:pt x="746577" y="-19667"/>
                          <a:pt x="1168823" y="31847"/>
                          <a:pt x="1504985" y="0"/>
                        </a:cubicBezTo>
                        <a:cubicBezTo>
                          <a:pt x="1841147" y="-31847"/>
                          <a:pt x="1793374" y="20634"/>
                          <a:pt x="1968057" y="0"/>
                        </a:cubicBezTo>
                        <a:cubicBezTo>
                          <a:pt x="2142740" y="-20634"/>
                          <a:pt x="2218158" y="37414"/>
                          <a:pt x="2431129" y="0"/>
                        </a:cubicBezTo>
                        <a:cubicBezTo>
                          <a:pt x="2644100" y="-37414"/>
                          <a:pt x="2948592" y="84486"/>
                          <a:pt x="3241506" y="0"/>
                        </a:cubicBezTo>
                        <a:cubicBezTo>
                          <a:pt x="3534420" y="-84486"/>
                          <a:pt x="3518085" y="34411"/>
                          <a:pt x="3588810" y="0"/>
                        </a:cubicBezTo>
                        <a:cubicBezTo>
                          <a:pt x="3659535" y="-34411"/>
                          <a:pt x="4145390" y="33304"/>
                          <a:pt x="4399187" y="0"/>
                        </a:cubicBezTo>
                        <a:cubicBezTo>
                          <a:pt x="4652984" y="-33304"/>
                          <a:pt x="4861148" y="41027"/>
                          <a:pt x="5209563" y="0"/>
                        </a:cubicBezTo>
                        <a:cubicBezTo>
                          <a:pt x="5557978" y="-41027"/>
                          <a:pt x="5655551" y="7884"/>
                          <a:pt x="5788404" y="0"/>
                        </a:cubicBezTo>
                        <a:cubicBezTo>
                          <a:pt x="5921257" y="-7884"/>
                          <a:pt x="6307212" y="80902"/>
                          <a:pt x="6598780" y="0"/>
                        </a:cubicBezTo>
                        <a:cubicBezTo>
                          <a:pt x="6890348" y="-80902"/>
                          <a:pt x="6848008" y="48238"/>
                          <a:pt x="7061852" y="0"/>
                        </a:cubicBezTo>
                        <a:cubicBezTo>
                          <a:pt x="7275696" y="-48238"/>
                          <a:pt x="7329979" y="5612"/>
                          <a:pt x="7524925" y="0"/>
                        </a:cubicBezTo>
                        <a:cubicBezTo>
                          <a:pt x="7719871" y="-5612"/>
                          <a:pt x="7908734" y="69683"/>
                          <a:pt x="8219533" y="0"/>
                        </a:cubicBezTo>
                        <a:cubicBezTo>
                          <a:pt x="8530332" y="-69683"/>
                          <a:pt x="8564646" y="30085"/>
                          <a:pt x="8682605" y="0"/>
                        </a:cubicBezTo>
                        <a:cubicBezTo>
                          <a:pt x="8800564" y="-30085"/>
                          <a:pt x="9236272" y="76137"/>
                          <a:pt x="9492982" y="0"/>
                        </a:cubicBezTo>
                        <a:cubicBezTo>
                          <a:pt x="9749692" y="-76137"/>
                          <a:pt x="9937230" y="58333"/>
                          <a:pt x="10303358" y="0"/>
                        </a:cubicBezTo>
                        <a:cubicBezTo>
                          <a:pt x="10669486" y="-58333"/>
                          <a:pt x="10639632" y="57081"/>
                          <a:pt x="10882199" y="0"/>
                        </a:cubicBezTo>
                        <a:cubicBezTo>
                          <a:pt x="11124766" y="-57081"/>
                          <a:pt x="11414557" y="41696"/>
                          <a:pt x="11576807" y="0"/>
                        </a:cubicBezTo>
                        <a:cubicBezTo>
                          <a:pt x="11606287" y="133953"/>
                          <a:pt x="11557651" y="259529"/>
                          <a:pt x="11576807" y="371274"/>
                        </a:cubicBezTo>
                        <a:cubicBezTo>
                          <a:pt x="11595963" y="483019"/>
                          <a:pt x="11556541" y="676332"/>
                          <a:pt x="11576807" y="803504"/>
                        </a:cubicBezTo>
                        <a:cubicBezTo>
                          <a:pt x="11597073" y="930676"/>
                          <a:pt x="11573157" y="1160991"/>
                          <a:pt x="11576807" y="1418599"/>
                        </a:cubicBezTo>
                        <a:cubicBezTo>
                          <a:pt x="11580457" y="1676207"/>
                          <a:pt x="11533422" y="1669346"/>
                          <a:pt x="11576807" y="1911784"/>
                        </a:cubicBezTo>
                        <a:cubicBezTo>
                          <a:pt x="11620192" y="2154223"/>
                          <a:pt x="11566330" y="2169462"/>
                          <a:pt x="11576807" y="2344014"/>
                        </a:cubicBezTo>
                        <a:cubicBezTo>
                          <a:pt x="11587284" y="2518566"/>
                          <a:pt x="11506131" y="2782421"/>
                          <a:pt x="11576807" y="2959110"/>
                        </a:cubicBezTo>
                        <a:cubicBezTo>
                          <a:pt x="11647483" y="3135799"/>
                          <a:pt x="11529232" y="3317636"/>
                          <a:pt x="11576807" y="3513250"/>
                        </a:cubicBezTo>
                        <a:cubicBezTo>
                          <a:pt x="11624382" y="3708864"/>
                          <a:pt x="11558173" y="3799967"/>
                          <a:pt x="11576807" y="4067390"/>
                        </a:cubicBezTo>
                        <a:cubicBezTo>
                          <a:pt x="11595441" y="4334813"/>
                          <a:pt x="11502368" y="4434393"/>
                          <a:pt x="11576807" y="4743442"/>
                        </a:cubicBezTo>
                        <a:cubicBezTo>
                          <a:pt x="11651246" y="5052491"/>
                          <a:pt x="11564024" y="5217521"/>
                          <a:pt x="11576807" y="5358537"/>
                        </a:cubicBezTo>
                        <a:cubicBezTo>
                          <a:pt x="11589590" y="5499554"/>
                          <a:pt x="11568957" y="5903076"/>
                          <a:pt x="11576807" y="6095544"/>
                        </a:cubicBezTo>
                        <a:cubicBezTo>
                          <a:pt x="11404186" y="6134974"/>
                          <a:pt x="11305296" y="6083314"/>
                          <a:pt x="11113735" y="6095544"/>
                        </a:cubicBezTo>
                        <a:cubicBezTo>
                          <a:pt x="10922174" y="6107774"/>
                          <a:pt x="10968840" y="6069404"/>
                          <a:pt x="10882199" y="6095544"/>
                        </a:cubicBezTo>
                        <a:cubicBezTo>
                          <a:pt x="10795558" y="6121684"/>
                          <a:pt x="10396636" y="6093357"/>
                          <a:pt x="10187590" y="6095544"/>
                        </a:cubicBezTo>
                        <a:cubicBezTo>
                          <a:pt x="9978544" y="6097731"/>
                          <a:pt x="9938178" y="6059519"/>
                          <a:pt x="9840286" y="6095544"/>
                        </a:cubicBezTo>
                        <a:cubicBezTo>
                          <a:pt x="9742394" y="6131569"/>
                          <a:pt x="9684808" y="6075301"/>
                          <a:pt x="9608750" y="6095544"/>
                        </a:cubicBezTo>
                        <a:cubicBezTo>
                          <a:pt x="9532692" y="6115787"/>
                          <a:pt x="9379507" y="6085536"/>
                          <a:pt x="9261446" y="6095544"/>
                        </a:cubicBezTo>
                        <a:cubicBezTo>
                          <a:pt x="9143385" y="6105552"/>
                          <a:pt x="8849798" y="6075022"/>
                          <a:pt x="8566837" y="6095544"/>
                        </a:cubicBezTo>
                        <a:cubicBezTo>
                          <a:pt x="8283876" y="6116066"/>
                          <a:pt x="8304500" y="6088114"/>
                          <a:pt x="8219533" y="6095544"/>
                        </a:cubicBezTo>
                        <a:cubicBezTo>
                          <a:pt x="8134566" y="6102974"/>
                          <a:pt x="8075571" y="6089933"/>
                          <a:pt x="7987997" y="6095544"/>
                        </a:cubicBezTo>
                        <a:cubicBezTo>
                          <a:pt x="7900423" y="6101155"/>
                          <a:pt x="7777571" y="6084392"/>
                          <a:pt x="7640693" y="6095544"/>
                        </a:cubicBezTo>
                        <a:cubicBezTo>
                          <a:pt x="7503815" y="6106696"/>
                          <a:pt x="7359324" y="6071663"/>
                          <a:pt x="7177620" y="6095544"/>
                        </a:cubicBezTo>
                        <a:cubicBezTo>
                          <a:pt x="6995916" y="6119425"/>
                          <a:pt x="6864093" y="6028872"/>
                          <a:pt x="6598780" y="6095544"/>
                        </a:cubicBezTo>
                        <a:cubicBezTo>
                          <a:pt x="6333467" y="6162216"/>
                          <a:pt x="6352140" y="6075681"/>
                          <a:pt x="6251476" y="6095544"/>
                        </a:cubicBezTo>
                        <a:cubicBezTo>
                          <a:pt x="6150812" y="6115407"/>
                          <a:pt x="5686945" y="6075657"/>
                          <a:pt x="5441099" y="6095544"/>
                        </a:cubicBezTo>
                        <a:cubicBezTo>
                          <a:pt x="5195253" y="6115431"/>
                          <a:pt x="5014264" y="6073388"/>
                          <a:pt x="4862259" y="6095544"/>
                        </a:cubicBezTo>
                        <a:cubicBezTo>
                          <a:pt x="4710254" y="6117700"/>
                          <a:pt x="4354315" y="6045225"/>
                          <a:pt x="4051882" y="6095544"/>
                        </a:cubicBezTo>
                        <a:cubicBezTo>
                          <a:pt x="3749449" y="6145863"/>
                          <a:pt x="3668220" y="6068355"/>
                          <a:pt x="3357274" y="6095544"/>
                        </a:cubicBezTo>
                        <a:cubicBezTo>
                          <a:pt x="3046328" y="6122733"/>
                          <a:pt x="3038691" y="6062372"/>
                          <a:pt x="2894202" y="6095544"/>
                        </a:cubicBezTo>
                        <a:cubicBezTo>
                          <a:pt x="2749713" y="6128716"/>
                          <a:pt x="2489709" y="6024638"/>
                          <a:pt x="2199593" y="6095544"/>
                        </a:cubicBezTo>
                        <a:cubicBezTo>
                          <a:pt x="1909477" y="6166450"/>
                          <a:pt x="1948630" y="6087804"/>
                          <a:pt x="1852289" y="6095544"/>
                        </a:cubicBezTo>
                        <a:cubicBezTo>
                          <a:pt x="1755948" y="6103284"/>
                          <a:pt x="1390526" y="6074870"/>
                          <a:pt x="1273449" y="6095544"/>
                        </a:cubicBezTo>
                        <a:cubicBezTo>
                          <a:pt x="1156372" y="6116218"/>
                          <a:pt x="1134871" y="6091903"/>
                          <a:pt x="1041913" y="6095544"/>
                        </a:cubicBezTo>
                        <a:cubicBezTo>
                          <a:pt x="948955" y="6099185"/>
                          <a:pt x="246047" y="5998846"/>
                          <a:pt x="0" y="6095544"/>
                        </a:cubicBezTo>
                        <a:cubicBezTo>
                          <a:pt x="-18518" y="5966604"/>
                          <a:pt x="10441" y="5781024"/>
                          <a:pt x="0" y="5541404"/>
                        </a:cubicBezTo>
                        <a:cubicBezTo>
                          <a:pt x="-10441" y="5301784"/>
                          <a:pt x="22311" y="5119208"/>
                          <a:pt x="0" y="4926308"/>
                        </a:cubicBezTo>
                        <a:cubicBezTo>
                          <a:pt x="-22311" y="4733408"/>
                          <a:pt x="20908" y="4498397"/>
                          <a:pt x="0" y="4311212"/>
                        </a:cubicBezTo>
                        <a:cubicBezTo>
                          <a:pt x="-20908" y="4124027"/>
                          <a:pt x="17057" y="4017121"/>
                          <a:pt x="0" y="3878983"/>
                        </a:cubicBezTo>
                        <a:cubicBezTo>
                          <a:pt x="-17057" y="3740845"/>
                          <a:pt x="4335" y="3358085"/>
                          <a:pt x="0" y="3202931"/>
                        </a:cubicBezTo>
                        <a:cubicBezTo>
                          <a:pt x="-4335" y="3047777"/>
                          <a:pt x="58477" y="2828312"/>
                          <a:pt x="0" y="2648791"/>
                        </a:cubicBezTo>
                        <a:cubicBezTo>
                          <a:pt x="-58477" y="2469270"/>
                          <a:pt x="21077" y="2354777"/>
                          <a:pt x="0" y="2277517"/>
                        </a:cubicBezTo>
                        <a:cubicBezTo>
                          <a:pt x="-21077" y="2200257"/>
                          <a:pt x="51849" y="1934864"/>
                          <a:pt x="0" y="1723377"/>
                        </a:cubicBezTo>
                        <a:cubicBezTo>
                          <a:pt x="-51849" y="1511890"/>
                          <a:pt x="1210" y="1329563"/>
                          <a:pt x="0" y="1230192"/>
                        </a:cubicBezTo>
                        <a:cubicBezTo>
                          <a:pt x="-1210" y="1130821"/>
                          <a:pt x="29090" y="887117"/>
                          <a:pt x="0" y="737007"/>
                        </a:cubicBezTo>
                        <a:cubicBezTo>
                          <a:pt x="-29090" y="586897"/>
                          <a:pt x="36937" y="17318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7">
            <a:extLst>
              <a:ext uri="{FF2B5EF4-FFF2-40B4-BE49-F238E27FC236}">
                <a16:creationId xmlns:a16="http://schemas.microsoft.com/office/drawing/2014/main" id="{8762497A-2600-467A-21CA-1149544B87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65984" y="6021607"/>
            <a:ext cx="558146" cy="558146"/>
          </a:xfrm>
          <a:prstGeom prst="rect">
            <a:avLst/>
          </a:prstGeom>
        </p:spPr>
      </p:pic>
      <p:sp>
        <p:nvSpPr>
          <p:cNvPr id="19" name="Rectangle 18">
            <a:extLst>
              <a:ext uri="{FF2B5EF4-FFF2-40B4-BE49-F238E27FC236}">
                <a16:creationId xmlns:a16="http://schemas.microsoft.com/office/drawing/2014/main" id="{AB615004-037A-7A48-AE65-B7A950AA9015}"/>
              </a:ext>
            </a:extLst>
          </p:cNvPr>
          <p:cNvSpPr/>
          <p:nvPr/>
        </p:nvSpPr>
        <p:spPr>
          <a:xfrm>
            <a:off x="503338" y="6165907"/>
            <a:ext cx="10638709" cy="4138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2" descr="8 Things You Didn't Know About Pac-Man – Found Item Clothing">
            <a:extLst>
              <a:ext uri="{FF2B5EF4-FFF2-40B4-BE49-F238E27FC236}">
                <a16:creationId xmlns:a16="http://schemas.microsoft.com/office/drawing/2014/main" id="{9EADFD7B-B115-13FE-0B3A-3ED421DA53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96370" y="6100505"/>
            <a:ext cx="432458" cy="479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28138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3DFEB-D662-407E-8C5B-8CE6625CF645}"/>
              </a:ext>
            </a:extLst>
          </p:cNvPr>
          <p:cNvSpPr>
            <a:spLocks noGrp="1"/>
          </p:cNvSpPr>
          <p:nvPr>
            <p:ph type="title"/>
          </p:nvPr>
        </p:nvSpPr>
        <p:spPr/>
        <p:txBody>
          <a:bodyPr/>
          <a:lstStyle/>
          <a:p>
            <a:r>
              <a:rPr lang="en-GB" dirty="0"/>
              <a:t>Features that were included but had to be removed</a:t>
            </a:r>
          </a:p>
        </p:txBody>
      </p:sp>
      <p:sp>
        <p:nvSpPr>
          <p:cNvPr id="3" name="Content Placeholder 2">
            <a:extLst>
              <a:ext uri="{FF2B5EF4-FFF2-40B4-BE49-F238E27FC236}">
                <a16:creationId xmlns:a16="http://schemas.microsoft.com/office/drawing/2014/main" id="{CF04F3DC-C79E-074A-D591-7433C080FB37}"/>
              </a:ext>
            </a:extLst>
          </p:cNvPr>
          <p:cNvSpPr>
            <a:spLocks noGrp="1"/>
          </p:cNvSpPr>
          <p:nvPr>
            <p:ph idx="1"/>
          </p:nvPr>
        </p:nvSpPr>
        <p:spPr/>
        <p:txBody>
          <a:bodyPr/>
          <a:lstStyle/>
          <a:p>
            <a:r>
              <a:rPr lang="en-GB" dirty="0"/>
              <a:t>Pellets around the centre of the maze</a:t>
            </a:r>
          </a:p>
          <a:p>
            <a:r>
              <a:rPr lang="en-GB" dirty="0"/>
              <a:t>Bonus items</a:t>
            </a:r>
          </a:p>
          <a:p>
            <a:r>
              <a:rPr lang="en-GB" dirty="0"/>
              <a:t>Difficulty</a:t>
            </a:r>
          </a:p>
        </p:txBody>
      </p:sp>
      <p:sp>
        <p:nvSpPr>
          <p:cNvPr id="4" name="Rectangle 3">
            <a:extLst>
              <a:ext uri="{FF2B5EF4-FFF2-40B4-BE49-F238E27FC236}">
                <a16:creationId xmlns:a16="http://schemas.microsoft.com/office/drawing/2014/main" id="{67638B06-D964-3C3F-AEBA-2E613A3E819F}"/>
              </a:ext>
            </a:extLst>
          </p:cNvPr>
          <p:cNvSpPr/>
          <p:nvPr/>
        </p:nvSpPr>
        <p:spPr>
          <a:xfrm>
            <a:off x="307596" y="232666"/>
            <a:ext cx="11660468" cy="6392668"/>
          </a:xfrm>
          <a:prstGeom prst="rect">
            <a:avLst/>
          </a:prstGeom>
          <a:noFill/>
          <a:ln w="38100">
            <a:solidFill>
              <a:srgbClr val="FF0000"/>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2A5FDB19-BDC6-298B-63C5-1FAC4CFC7DCB}"/>
              </a:ext>
            </a:extLst>
          </p:cNvPr>
          <p:cNvSpPr/>
          <p:nvPr/>
        </p:nvSpPr>
        <p:spPr>
          <a:xfrm>
            <a:off x="658909" y="510913"/>
            <a:ext cx="10874180" cy="5836174"/>
          </a:xfrm>
          <a:prstGeom prst="rect">
            <a:avLst/>
          </a:prstGeom>
          <a:noFill/>
          <a:ln w="98425" cap="rnd" cmpd="dbl">
            <a:solidFill>
              <a:srgbClr val="FFFF00"/>
            </a:solidFill>
            <a:prstDash val="sysDot"/>
            <a:round/>
            <a:extLst>
              <a:ext uri="{C807C97D-BFC1-408E-A445-0C87EB9F89A2}">
                <ask:lineSketchStyleProps xmlns:ask="http://schemas.microsoft.com/office/drawing/2018/sketchyshapes" sd="1219033472">
                  <a:custGeom>
                    <a:avLst/>
                    <a:gdLst>
                      <a:gd name="connsiteX0" fmla="*/ 0 w 11576807"/>
                      <a:gd name="connsiteY0" fmla="*/ 0 h 6095544"/>
                      <a:gd name="connsiteX1" fmla="*/ 463072 w 11576807"/>
                      <a:gd name="connsiteY1" fmla="*/ 0 h 6095544"/>
                      <a:gd name="connsiteX2" fmla="*/ 694608 w 11576807"/>
                      <a:gd name="connsiteY2" fmla="*/ 0 h 6095544"/>
                      <a:gd name="connsiteX3" fmla="*/ 1504985 w 11576807"/>
                      <a:gd name="connsiteY3" fmla="*/ 0 h 6095544"/>
                      <a:gd name="connsiteX4" fmla="*/ 1968057 w 11576807"/>
                      <a:gd name="connsiteY4" fmla="*/ 0 h 6095544"/>
                      <a:gd name="connsiteX5" fmla="*/ 2431129 w 11576807"/>
                      <a:gd name="connsiteY5" fmla="*/ 0 h 6095544"/>
                      <a:gd name="connsiteX6" fmla="*/ 3241506 w 11576807"/>
                      <a:gd name="connsiteY6" fmla="*/ 0 h 6095544"/>
                      <a:gd name="connsiteX7" fmla="*/ 3588810 w 11576807"/>
                      <a:gd name="connsiteY7" fmla="*/ 0 h 6095544"/>
                      <a:gd name="connsiteX8" fmla="*/ 4399187 w 11576807"/>
                      <a:gd name="connsiteY8" fmla="*/ 0 h 6095544"/>
                      <a:gd name="connsiteX9" fmla="*/ 5209563 w 11576807"/>
                      <a:gd name="connsiteY9" fmla="*/ 0 h 6095544"/>
                      <a:gd name="connsiteX10" fmla="*/ 5788404 w 11576807"/>
                      <a:gd name="connsiteY10" fmla="*/ 0 h 6095544"/>
                      <a:gd name="connsiteX11" fmla="*/ 6598780 w 11576807"/>
                      <a:gd name="connsiteY11" fmla="*/ 0 h 6095544"/>
                      <a:gd name="connsiteX12" fmla="*/ 7061852 w 11576807"/>
                      <a:gd name="connsiteY12" fmla="*/ 0 h 6095544"/>
                      <a:gd name="connsiteX13" fmla="*/ 7524925 w 11576807"/>
                      <a:gd name="connsiteY13" fmla="*/ 0 h 6095544"/>
                      <a:gd name="connsiteX14" fmla="*/ 8219533 w 11576807"/>
                      <a:gd name="connsiteY14" fmla="*/ 0 h 6095544"/>
                      <a:gd name="connsiteX15" fmla="*/ 8682605 w 11576807"/>
                      <a:gd name="connsiteY15" fmla="*/ 0 h 6095544"/>
                      <a:gd name="connsiteX16" fmla="*/ 9492982 w 11576807"/>
                      <a:gd name="connsiteY16" fmla="*/ 0 h 6095544"/>
                      <a:gd name="connsiteX17" fmla="*/ 10303358 w 11576807"/>
                      <a:gd name="connsiteY17" fmla="*/ 0 h 6095544"/>
                      <a:gd name="connsiteX18" fmla="*/ 10882199 w 11576807"/>
                      <a:gd name="connsiteY18" fmla="*/ 0 h 6095544"/>
                      <a:gd name="connsiteX19" fmla="*/ 11576807 w 11576807"/>
                      <a:gd name="connsiteY19" fmla="*/ 0 h 6095544"/>
                      <a:gd name="connsiteX20" fmla="*/ 11576807 w 11576807"/>
                      <a:gd name="connsiteY20" fmla="*/ 371274 h 6095544"/>
                      <a:gd name="connsiteX21" fmla="*/ 11576807 w 11576807"/>
                      <a:gd name="connsiteY21" fmla="*/ 803504 h 6095544"/>
                      <a:gd name="connsiteX22" fmla="*/ 11576807 w 11576807"/>
                      <a:gd name="connsiteY22" fmla="*/ 1418599 h 6095544"/>
                      <a:gd name="connsiteX23" fmla="*/ 11576807 w 11576807"/>
                      <a:gd name="connsiteY23" fmla="*/ 1911784 h 6095544"/>
                      <a:gd name="connsiteX24" fmla="*/ 11576807 w 11576807"/>
                      <a:gd name="connsiteY24" fmla="*/ 2344014 h 6095544"/>
                      <a:gd name="connsiteX25" fmla="*/ 11576807 w 11576807"/>
                      <a:gd name="connsiteY25" fmla="*/ 2959110 h 6095544"/>
                      <a:gd name="connsiteX26" fmla="*/ 11576807 w 11576807"/>
                      <a:gd name="connsiteY26" fmla="*/ 3513250 h 6095544"/>
                      <a:gd name="connsiteX27" fmla="*/ 11576807 w 11576807"/>
                      <a:gd name="connsiteY27" fmla="*/ 4067390 h 6095544"/>
                      <a:gd name="connsiteX28" fmla="*/ 11576807 w 11576807"/>
                      <a:gd name="connsiteY28" fmla="*/ 4743442 h 6095544"/>
                      <a:gd name="connsiteX29" fmla="*/ 11576807 w 11576807"/>
                      <a:gd name="connsiteY29" fmla="*/ 5358537 h 6095544"/>
                      <a:gd name="connsiteX30" fmla="*/ 11576807 w 11576807"/>
                      <a:gd name="connsiteY30" fmla="*/ 6095544 h 6095544"/>
                      <a:gd name="connsiteX31" fmla="*/ 11113735 w 11576807"/>
                      <a:gd name="connsiteY31" fmla="*/ 6095544 h 6095544"/>
                      <a:gd name="connsiteX32" fmla="*/ 10882199 w 11576807"/>
                      <a:gd name="connsiteY32" fmla="*/ 6095544 h 6095544"/>
                      <a:gd name="connsiteX33" fmla="*/ 10187590 w 11576807"/>
                      <a:gd name="connsiteY33" fmla="*/ 6095544 h 6095544"/>
                      <a:gd name="connsiteX34" fmla="*/ 9840286 w 11576807"/>
                      <a:gd name="connsiteY34" fmla="*/ 6095544 h 6095544"/>
                      <a:gd name="connsiteX35" fmla="*/ 9608750 w 11576807"/>
                      <a:gd name="connsiteY35" fmla="*/ 6095544 h 6095544"/>
                      <a:gd name="connsiteX36" fmla="*/ 9261446 w 11576807"/>
                      <a:gd name="connsiteY36" fmla="*/ 6095544 h 6095544"/>
                      <a:gd name="connsiteX37" fmla="*/ 8566837 w 11576807"/>
                      <a:gd name="connsiteY37" fmla="*/ 6095544 h 6095544"/>
                      <a:gd name="connsiteX38" fmla="*/ 8219533 w 11576807"/>
                      <a:gd name="connsiteY38" fmla="*/ 6095544 h 6095544"/>
                      <a:gd name="connsiteX39" fmla="*/ 7987997 w 11576807"/>
                      <a:gd name="connsiteY39" fmla="*/ 6095544 h 6095544"/>
                      <a:gd name="connsiteX40" fmla="*/ 7640693 w 11576807"/>
                      <a:gd name="connsiteY40" fmla="*/ 6095544 h 6095544"/>
                      <a:gd name="connsiteX41" fmla="*/ 7177620 w 11576807"/>
                      <a:gd name="connsiteY41" fmla="*/ 6095544 h 6095544"/>
                      <a:gd name="connsiteX42" fmla="*/ 6598780 w 11576807"/>
                      <a:gd name="connsiteY42" fmla="*/ 6095544 h 6095544"/>
                      <a:gd name="connsiteX43" fmla="*/ 6251476 w 11576807"/>
                      <a:gd name="connsiteY43" fmla="*/ 6095544 h 6095544"/>
                      <a:gd name="connsiteX44" fmla="*/ 5441099 w 11576807"/>
                      <a:gd name="connsiteY44" fmla="*/ 6095544 h 6095544"/>
                      <a:gd name="connsiteX45" fmla="*/ 4862259 w 11576807"/>
                      <a:gd name="connsiteY45" fmla="*/ 6095544 h 6095544"/>
                      <a:gd name="connsiteX46" fmla="*/ 4051882 w 11576807"/>
                      <a:gd name="connsiteY46" fmla="*/ 6095544 h 6095544"/>
                      <a:gd name="connsiteX47" fmla="*/ 3357274 w 11576807"/>
                      <a:gd name="connsiteY47" fmla="*/ 6095544 h 6095544"/>
                      <a:gd name="connsiteX48" fmla="*/ 2894202 w 11576807"/>
                      <a:gd name="connsiteY48" fmla="*/ 6095544 h 6095544"/>
                      <a:gd name="connsiteX49" fmla="*/ 2199593 w 11576807"/>
                      <a:gd name="connsiteY49" fmla="*/ 6095544 h 6095544"/>
                      <a:gd name="connsiteX50" fmla="*/ 1852289 w 11576807"/>
                      <a:gd name="connsiteY50" fmla="*/ 6095544 h 6095544"/>
                      <a:gd name="connsiteX51" fmla="*/ 1273449 w 11576807"/>
                      <a:gd name="connsiteY51" fmla="*/ 6095544 h 6095544"/>
                      <a:gd name="connsiteX52" fmla="*/ 1041913 w 11576807"/>
                      <a:gd name="connsiteY52" fmla="*/ 6095544 h 6095544"/>
                      <a:gd name="connsiteX53" fmla="*/ 0 w 11576807"/>
                      <a:gd name="connsiteY53" fmla="*/ 6095544 h 6095544"/>
                      <a:gd name="connsiteX54" fmla="*/ 0 w 11576807"/>
                      <a:gd name="connsiteY54" fmla="*/ 5541404 h 6095544"/>
                      <a:gd name="connsiteX55" fmla="*/ 0 w 11576807"/>
                      <a:gd name="connsiteY55" fmla="*/ 4926308 h 6095544"/>
                      <a:gd name="connsiteX56" fmla="*/ 0 w 11576807"/>
                      <a:gd name="connsiteY56" fmla="*/ 4311212 h 6095544"/>
                      <a:gd name="connsiteX57" fmla="*/ 0 w 11576807"/>
                      <a:gd name="connsiteY57" fmla="*/ 3878983 h 6095544"/>
                      <a:gd name="connsiteX58" fmla="*/ 0 w 11576807"/>
                      <a:gd name="connsiteY58" fmla="*/ 3202931 h 6095544"/>
                      <a:gd name="connsiteX59" fmla="*/ 0 w 11576807"/>
                      <a:gd name="connsiteY59" fmla="*/ 2648791 h 6095544"/>
                      <a:gd name="connsiteX60" fmla="*/ 0 w 11576807"/>
                      <a:gd name="connsiteY60" fmla="*/ 2277517 h 6095544"/>
                      <a:gd name="connsiteX61" fmla="*/ 0 w 11576807"/>
                      <a:gd name="connsiteY61" fmla="*/ 1723377 h 6095544"/>
                      <a:gd name="connsiteX62" fmla="*/ 0 w 11576807"/>
                      <a:gd name="connsiteY62" fmla="*/ 1230192 h 6095544"/>
                      <a:gd name="connsiteX63" fmla="*/ 0 w 11576807"/>
                      <a:gd name="connsiteY63" fmla="*/ 737007 h 6095544"/>
                      <a:gd name="connsiteX64" fmla="*/ 0 w 11576807"/>
                      <a:gd name="connsiteY64" fmla="*/ 0 h 609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1576807" h="6095544" extrusionOk="0">
                        <a:moveTo>
                          <a:pt x="0" y="0"/>
                        </a:moveTo>
                        <a:cubicBezTo>
                          <a:pt x="177389" y="-34598"/>
                          <a:pt x="268181" y="23336"/>
                          <a:pt x="463072" y="0"/>
                        </a:cubicBezTo>
                        <a:cubicBezTo>
                          <a:pt x="657963" y="-23336"/>
                          <a:pt x="642639" y="19667"/>
                          <a:pt x="694608" y="0"/>
                        </a:cubicBezTo>
                        <a:cubicBezTo>
                          <a:pt x="746577" y="-19667"/>
                          <a:pt x="1168823" y="31847"/>
                          <a:pt x="1504985" y="0"/>
                        </a:cubicBezTo>
                        <a:cubicBezTo>
                          <a:pt x="1841147" y="-31847"/>
                          <a:pt x="1793374" y="20634"/>
                          <a:pt x="1968057" y="0"/>
                        </a:cubicBezTo>
                        <a:cubicBezTo>
                          <a:pt x="2142740" y="-20634"/>
                          <a:pt x="2218158" y="37414"/>
                          <a:pt x="2431129" y="0"/>
                        </a:cubicBezTo>
                        <a:cubicBezTo>
                          <a:pt x="2644100" y="-37414"/>
                          <a:pt x="2948592" y="84486"/>
                          <a:pt x="3241506" y="0"/>
                        </a:cubicBezTo>
                        <a:cubicBezTo>
                          <a:pt x="3534420" y="-84486"/>
                          <a:pt x="3518085" y="34411"/>
                          <a:pt x="3588810" y="0"/>
                        </a:cubicBezTo>
                        <a:cubicBezTo>
                          <a:pt x="3659535" y="-34411"/>
                          <a:pt x="4145390" y="33304"/>
                          <a:pt x="4399187" y="0"/>
                        </a:cubicBezTo>
                        <a:cubicBezTo>
                          <a:pt x="4652984" y="-33304"/>
                          <a:pt x="4861148" y="41027"/>
                          <a:pt x="5209563" y="0"/>
                        </a:cubicBezTo>
                        <a:cubicBezTo>
                          <a:pt x="5557978" y="-41027"/>
                          <a:pt x="5655551" y="7884"/>
                          <a:pt x="5788404" y="0"/>
                        </a:cubicBezTo>
                        <a:cubicBezTo>
                          <a:pt x="5921257" y="-7884"/>
                          <a:pt x="6307212" y="80902"/>
                          <a:pt x="6598780" y="0"/>
                        </a:cubicBezTo>
                        <a:cubicBezTo>
                          <a:pt x="6890348" y="-80902"/>
                          <a:pt x="6848008" y="48238"/>
                          <a:pt x="7061852" y="0"/>
                        </a:cubicBezTo>
                        <a:cubicBezTo>
                          <a:pt x="7275696" y="-48238"/>
                          <a:pt x="7329979" y="5612"/>
                          <a:pt x="7524925" y="0"/>
                        </a:cubicBezTo>
                        <a:cubicBezTo>
                          <a:pt x="7719871" y="-5612"/>
                          <a:pt x="7908734" y="69683"/>
                          <a:pt x="8219533" y="0"/>
                        </a:cubicBezTo>
                        <a:cubicBezTo>
                          <a:pt x="8530332" y="-69683"/>
                          <a:pt x="8564646" y="30085"/>
                          <a:pt x="8682605" y="0"/>
                        </a:cubicBezTo>
                        <a:cubicBezTo>
                          <a:pt x="8800564" y="-30085"/>
                          <a:pt x="9236272" y="76137"/>
                          <a:pt x="9492982" y="0"/>
                        </a:cubicBezTo>
                        <a:cubicBezTo>
                          <a:pt x="9749692" y="-76137"/>
                          <a:pt x="9937230" y="58333"/>
                          <a:pt x="10303358" y="0"/>
                        </a:cubicBezTo>
                        <a:cubicBezTo>
                          <a:pt x="10669486" y="-58333"/>
                          <a:pt x="10639632" y="57081"/>
                          <a:pt x="10882199" y="0"/>
                        </a:cubicBezTo>
                        <a:cubicBezTo>
                          <a:pt x="11124766" y="-57081"/>
                          <a:pt x="11414557" y="41696"/>
                          <a:pt x="11576807" y="0"/>
                        </a:cubicBezTo>
                        <a:cubicBezTo>
                          <a:pt x="11606287" y="133953"/>
                          <a:pt x="11557651" y="259529"/>
                          <a:pt x="11576807" y="371274"/>
                        </a:cubicBezTo>
                        <a:cubicBezTo>
                          <a:pt x="11595963" y="483019"/>
                          <a:pt x="11556541" y="676332"/>
                          <a:pt x="11576807" y="803504"/>
                        </a:cubicBezTo>
                        <a:cubicBezTo>
                          <a:pt x="11597073" y="930676"/>
                          <a:pt x="11573157" y="1160991"/>
                          <a:pt x="11576807" y="1418599"/>
                        </a:cubicBezTo>
                        <a:cubicBezTo>
                          <a:pt x="11580457" y="1676207"/>
                          <a:pt x="11533422" y="1669346"/>
                          <a:pt x="11576807" y="1911784"/>
                        </a:cubicBezTo>
                        <a:cubicBezTo>
                          <a:pt x="11620192" y="2154223"/>
                          <a:pt x="11566330" y="2169462"/>
                          <a:pt x="11576807" y="2344014"/>
                        </a:cubicBezTo>
                        <a:cubicBezTo>
                          <a:pt x="11587284" y="2518566"/>
                          <a:pt x="11506131" y="2782421"/>
                          <a:pt x="11576807" y="2959110"/>
                        </a:cubicBezTo>
                        <a:cubicBezTo>
                          <a:pt x="11647483" y="3135799"/>
                          <a:pt x="11529232" y="3317636"/>
                          <a:pt x="11576807" y="3513250"/>
                        </a:cubicBezTo>
                        <a:cubicBezTo>
                          <a:pt x="11624382" y="3708864"/>
                          <a:pt x="11558173" y="3799967"/>
                          <a:pt x="11576807" y="4067390"/>
                        </a:cubicBezTo>
                        <a:cubicBezTo>
                          <a:pt x="11595441" y="4334813"/>
                          <a:pt x="11502368" y="4434393"/>
                          <a:pt x="11576807" y="4743442"/>
                        </a:cubicBezTo>
                        <a:cubicBezTo>
                          <a:pt x="11651246" y="5052491"/>
                          <a:pt x="11564024" y="5217521"/>
                          <a:pt x="11576807" y="5358537"/>
                        </a:cubicBezTo>
                        <a:cubicBezTo>
                          <a:pt x="11589590" y="5499554"/>
                          <a:pt x="11568957" y="5903076"/>
                          <a:pt x="11576807" y="6095544"/>
                        </a:cubicBezTo>
                        <a:cubicBezTo>
                          <a:pt x="11404186" y="6134974"/>
                          <a:pt x="11305296" y="6083314"/>
                          <a:pt x="11113735" y="6095544"/>
                        </a:cubicBezTo>
                        <a:cubicBezTo>
                          <a:pt x="10922174" y="6107774"/>
                          <a:pt x="10968840" y="6069404"/>
                          <a:pt x="10882199" y="6095544"/>
                        </a:cubicBezTo>
                        <a:cubicBezTo>
                          <a:pt x="10795558" y="6121684"/>
                          <a:pt x="10396636" y="6093357"/>
                          <a:pt x="10187590" y="6095544"/>
                        </a:cubicBezTo>
                        <a:cubicBezTo>
                          <a:pt x="9978544" y="6097731"/>
                          <a:pt x="9938178" y="6059519"/>
                          <a:pt x="9840286" y="6095544"/>
                        </a:cubicBezTo>
                        <a:cubicBezTo>
                          <a:pt x="9742394" y="6131569"/>
                          <a:pt x="9684808" y="6075301"/>
                          <a:pt x="9608750" y="6095544"/>
                        </a:cubicBezTo>
                        <a:cubicBezTo>
                          <a:pt x="9532692" y="6115787"/>
                          <a:pt x="9379507" y="6085536"/>
                          <a:pt x="9261446" y="6095544"/>
                        </a:cubicBezTo>
                        <a:cubicBezTo>
                          <a:pt x="9143385" y="6105552"/>
                          <a:pt x="8849798" y="6075022"/>
                          <a:pt x="8566837" y="6095544"/>
                        </a:cubicBezTo>
                        <a:cubicBezTo>
                          <a:pt x="8283876" y="6116066"/>
                          <a:pt x="8304500" y="6088114"/>
                          <a:pt x="8219533" y="6095544"/>
                        </a:cubicBezTo>
                        <a:cubicBezTo>
                          <a:pt x="8134566" y="6102974"/>
                          <a:pt x="8075571" y="6089933"/>
                          <a:pt x="7987997" y="6095544"/>
                        </a:cubicBezTo>
                        <a:cubicBezTo>
                          <a:pt x="7900423" y="6101155"/>
                          <a:pt x="7777571" y="6084392"/>
                          <a:pt x="7640693" y="6095544"/>
                        </a:cubicBezTo>
                        <a:cubicBezTo>
                          <a:pt x="7503815" y="6106696"/>
                          <a:pt x="7359324" y="6071663"/>
                          <a:pt x="7177620" y="6095544"/>
                        </a:cubicBezTo>
                        <a:cubicBezTo>
                          <a:pt x="6995916" y="6119425"/>
                          <a:pt x="6864093" y="6028872"/>
                          <a:pt x="6598780" y="6095544"/>
                        </a:cubicBezTo>
                        <a:cubicBezTo>
                          <a:pt x="6333467" y="6162216"/>
                          <a:pt x="6352140" y="6075681"/>
                          <a:pt x="6251476" y="6095544"/>
                        </a:cubicBezTo>
                        <a:cubicBezTo>
                          <a:pt x="6150812" y="6115407"/>
                          <a:pt x="5686945" y="6075657"/>
                          <a:pt x="5441099" y="6095544"/>
                        </a:cubicBezTo>
                        <a:cubicBezTo>
                          <a:pt x="5195253" y="6115431"/>
                          <a:pt x="5014264" y="6073388"/>
                          <a:pt x="4862259" y="6095544"/>
                        </a:cubicBezTo>
                        <a:cubicBezTo>
                          <a:pt x="4710254" y="6117700"/>
                          <a:pt x="4354315" y="6045225"/>
                          <a:pt x="4051882" y="6095544"/>
                        </a:cubicBezTo>
                        <a:cubicBezTo>
                          <a:pt x="3749449" y="6145863"/>
                          <a:pt x="3668220" y="6068355"/>
                          <a:pt x="3357274" y="6095544"/>
                        </a:cubicBezTo>
                        <a:cubicBezTo>
                          <a:pt x="3046328" y="6122733"/>
                          <a:pt x="3038691" y="6062372"/>
                          <a:pt x="2894202" y="6095544"/>
                        </a:cubicBezTo>
                        <a:cubicBezTo>
                          <a:pt x="2749713" y="6128716"/>
                          <a:pt x="2489709" y="6024638"/>
                          <a:pt x="2199593" y="6095544"/>
                        </a:cubicBezTo>
                        <a:cubicBezTo>
                          <a:pt x="1909477" y="6166450"/>
                          <a:pt x="1948630" y="6087804"/>
                          <a:pt x="1852289" y="6095544"/>
                        </a:cubicBezTo>
                        <a:cubicBezTo>
                          <a:pt x="1755948" y="6103284"/>
                          <a:pt x="1390526" y="6074870"/>
                          <a:pt x="1273449" y="6095544"/>
                        </a:cubicBezTo>
                        <a:cubicBezTo>
                          <a:pt x="1156372" y="6116218"/>
                          <a:pt x="1134871" y="6091903"/>
                          <a:pt x="1041913" y="6095544"/>
                        </a:cubicBezTo>
                        <a:cubicBezTo>
                          <a:pt x="948955" y="6099185"/>
                          <a:pt x="246047" y="5998846"/>
                          <a:pt x="0" y="6095544"/>
                        </a:cubicBezTo>
                        <a:cubicBezTo>
                          <a:pt x="-18518" y="5966604"/>
                          <a:pt x="10441" y="5781024"/>
                          <a:pt x="0" y="5541404"/>
                        </a:cubicBezTo>
                        <a:cubicBezTo>
                          <a:pt x="-10441" y="5301784"/>
                          <a:pt x="22311" y="5119208"/>
                          <a:pt x="0" y="4926308"/>
                        </a:cubicBezTo>
                        <a:cubicBezTo>
                          <a:pt x="-22311" y="4733408"/>
                          <a:pt x="20908" y="4498397"/>
                          <a:pt x="0" y="4311212"/>
                        </a:cubicBezTo>
                        <a:cubicBezTo>
                          <a:pt x="-20908" y="4124027"/>
                          <a:pt x="17057" y="4017121"/>
                          <a:pt x="0" y="3878983"/>
                        </a:cubicBezTo>
                        <a:cubicBezTo>
                          <a:pt x="-17057" y="3740845"/>
                          <a:pt x="4335" y="3358085"/>
                          <a:pt x="0" y="3202931"/>
                        </a:cubicBezTo>
                        <a:cubicBezTo>
                          <a:pt x="-4335" y="3047777"/>
                          <a:pt x="58477" y="2828312"/>
                          <a:pt x="0" y="2648791"/>
                        </a:cubicBezTo>
                        <a:cubicBezTo>
                          <a:pt x="-58477" y="2469270"/>
                          <a:pt x="21077" y="2354777"/>
                          <a:pt x="0" y="2277517"/>
                        </a:cubicBezTo>
                        <a:cubicBezTo>
                          <a:pt x="-21077" y="2200257"/>
                          <a:pt x="51849" y="1934864"/>
                          <a:pt x="0" y="1723377"/>
                        </a:cubicBezTo>
                        <a:cubicBezTo>
                          <a:pt x="-51849" y="1511890"/>
                          <a:pt x="1210" y="1329563"/>
                          <a:pt x="0" y="1230192"/>
                        </a:cubicBezTo>
                        <a:cubicBezTo>
                          <a:pt x="-1210" y="1130821"/>
                          <a:pt x="29090" y="887117"/>
                          <a:pt x="0" y="737007"/>
                        </a:cubicBezTo>
                        <a:cubicBezTo>
                          <a:pt x="-29090" y="586897"/>
                          <a:pt x="36937" y="17318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66145251-F697-9554-D83F-ECA6AFF61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48333" y="6039764"/>
            <a:ext cx="558146" cy="558146"/>
          </a:xfrm>
          <a:prstGeom prst="rect">
            <a:avLst/>
          </a:prstGeom>
        </p:spPr>
      </p:pic>
      <p:sp>
        <p:nvSpPr>
          <p:cNvPr id="8" name="Rectangle 7">
            <a:extLst>
              <a:ext uri="{FF2B5EF4-FFF2-40B4-BE49-F238E27FC236}">
                <a16:creationId xmlns:a16="http://schemas.microsoft.com/office/drawing/2014/main" id="{F60A1270-6389-3A9D-C6F4-91DADEDC5278}"/>
              </a:ext>
            </a:extLst>
          </p:cNvPr>
          <p:cNvSpPr/>
          <p:nvPr/>
        </p:nvSpPr>
        <p:spPr>
          <a:xfrm>
            <a:off x="503338" y="6165907"/>
            <a:ext cx="10620463" cy="4138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2" descr="8 Things You Didn't Know About Pac-Man – Found Item Clothing">
            <a:extLst>
              <a:ext uri="{FF2B5EF4-FFF2-40B4-BE49-F238E27FC236}">
                <a16:creationId xmlns:a16="http://schemas.microsoft.com/office/drawing/2014/main" id="{0E9BC0DB-A911-6A1B-6388-0E18550F2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96370" y="6100505"/>
            <a:ext cx="432458" cy="479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02230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D1766F7-653E-4FF2-97F2-0B6846678482}"/>
              </a:ext>
            </a:extLst>
          </p:cNvPr>
          <p:cNvSpPr/>
          <p:nvPr/>
        </p:nvSpPr>
        <p:spPr>
          <a:xfrm>
            <a:off x="658909" y="510913"/>
            <a:ext cx="10874180" cy="5836174"/>
          </a:xfrm>
          <a:prstGeom prst="rect">
            <a:avLst/>
          </a:prstGeom>
          <a:noFill/>
          <a:ln w="98425" cap="rnd" cmpd="dbl">
            <a:solidFill>
              <a:srgbClr val="FFFF00"/>
            </a:solidFill>
            <a:prstDash val="sysDot"/>
            <a:round/>
            <a:extLst>
              <a:ext uri="{C807C97D-BFC1-408E-A445-0C87EB9F89A2}">
                <ask:lineSketchStyleProps xmlns:ask="http://schemas.microsoft.com/office/drawing/2018/sketchyshapes" sd="1219033472">
                  <a:custGeom>
                    <a:avLst/>
                    <a:gdLst>
                      <a:gd name="connsiteX0" fmla="*/ 0 w 11576807"/>
                      <a:gd name="connsiteY0" fmla="*/ 0 h 6095544"/>
                      <a:gd name="connsiteX1" fmla="*/ 463072 w 11576807"/>
                      <a:gd name="connsiteY1" fmla="*/ 0 h 6095544"/>
                      <a:gd name="connsiteX2" fmla="*/ 694608 w 11576807"/>
                      <a:gd name="connsiteY2" fmla="*/ 0 h 6095544"/>
                      <a:gd name="connsiteX3" fmla="*/ 1504985 w 11576807"/>
                      <a:gd name="connsiteY3" fmla="*/ 0 h 6095544"/>
                      <a:gd name="connsiteX4" fmla="*/ 1968057 w 11576807"/>
                      <a:gd name="connsiteY4" fmla="*/ 0 h 6095544"/>
                      <a:gd name="connsiteX5" fmla="*/ 2431129 w 11576807"/>
                      <a:gd name="connsiteY5" fmla="*/ 0 h 6095544"/>
                      <a:gd name="connsiteX6" fmla="*/ 3241506 w 11576807"/>
                      <a:gd name="connsiteY6" fmla="*/ 0 h 6095544"/>
                      <a:gd name="connsiteX7" fmla="*/ 3588810 w 11576807"/>
                      <a:gd name="connsiteY7" fmla="*/ 0 h 6095544"/>
                      <a:gd name="connsiteX8" fmla="*/ 4399187 w 11576807"/>
                      <a:gd name="connsiteY8" fmla="*/ 0 h 6095544"/>
                      <a:gd name="connsiteX9" fmla="*/ 5209563 w 11576807"/>
                      <a:gd name="connsiteY9" fmla="*/ 0 h 6095544"/>
                      <a:gd name="connsiteX10" fmla="*/ 5788404 w 11576807"/>
                      <a:gd name="connsiteY10" fmla="*/ 0 h 6095544"/>
                      <a:gd name="connsiteX11" fmla="*/ 6598780 w 11576807"/>
                      <a:gd name="connsiteY11" fmla="*/ 0 h 6095544"/>
                      <a:gd name="connsiteX12" fmla="*/ 7061852 w 11576807"/>
                      <a:gd name="connsiteY12" fmla="*/ 0 h 6095544"/>
                      <a:gd name="connsiteX13" fmla="*/ 7524925 w 11576807"/>
                      <a:gd name="connsiteY13" fmla="*/ 0 h 6095544"/>
                      <a:gd name="connsiteX14" fmla="*/ 8219533 w 11576807"/>
                      <a:gd name="connsiteY14" fmla="*/ 0 h 6095544"/>
                      <a:gd name="connsiteX15" fmla="*/ 8682605 w 11576807"/>
                      <a:gd name="connsiteY15" fmla="*/ 0 h 6095544"/>
                      <a:gd name="connsiteX16" fmla="*/ 9492982 w 11576807"/>
                      <a:gd name="connsiteY16" fmla="*/ 0 h 6095544"/>
                      <a:gd name="connsiteX17" fmla="*/ 10303358 w 11576807"/>
                      <a:gd name="connsiteY17" fmla="*/ 0 h 6095544"/>
                      <a:gd name="connsiteX18" fmla="*/ 10882199 w 11576807"/>
                      <a:gd name="connsiteY18" fmla="*/ 0 h 6095544"/>
                      <a:gd name="connsiteX19" fmla="*/ 11576807 w 11576807"/>
                      <a:gd name="connsiteY19" fmla="*/ 0 h 6095544"/>
                      <a:gd name="connsiteX20" fmla="*/ 11576807 w 11576807"/>
                      <a:gd name="connsiteY20" fmla="*/ 371274 h 6095544"/>
                      <a:gd name="connsiteX21" fmla="*/ 11576807 w 11576807"/>
                      <a:gd name="connsiteY21" fmla="*/ 803504 h 6095544"/>
                      <a:gd name="connsiteX22" fmla="*/ 11576807 w 11576807"/>
                      <a:gd name="connsiteY22" fmla="*/ 1418599 h 6095544"/>
                      <a:gd name="connsiteX23" fmla="*/ 11576807 w 11576807"/>
                      <a:gd name="connsiteY23" fmla="*/ 1911784 h 6095544"/>
                      <a:gd name="connsiteX24" fmla="*/ 11576807 w 11576807"/>
                      <a:gd name="connsiteY24" fmla="*/ 2344014 h 6095544"/>
                      <a:gd name="connsiteX25" fmla="*/ 11576807 w 11576807"/>
                      <a:gd name="connsiteY25" fmla="*/ 2959110 h 6095544"/>
                      <a:gd name="connsiteX26" fmla="*/ 11576807 w 11576807"/>
                      <a:gd name="connsiteY26" fmla="*/ 3513250 h 6095544"/>
                      <a:gd name="connsiteX27" fmla="*/ 11576807 w 11576807"/>
                      <a:gd name="connsiteY27" fmla="*/ 4067390 h 6095544"/>
                      <a:gd name="connsiteX28" fmla="*/ 11576807 w 11576807"/>
                      <a:gd name="connsiteY28" fmla="*/ 4743442 h 6095544"/>
                      <a:gd name="connsiteX29" fmla="*/ 11576807 w 11576807"/>
                      <a:gd name="connsiteY29" fmla="*/ 5358537 h 6095544"/>
                      <a:gd name="connsiteX30" fmla="*/ 11576807 w 11576807"/>
                      <a:gd name="connsiteY30" fmla="*/ 6095544 h 6095544"/>
                      <a:gd name="connsiteX31" fmla="*/ 11113735 w 11576807"/>
                      <a:gd name="connsiteY31" fmla="*/ 6095544 h 6095544"/>
                      <a:gd name="connsiteX32" fmla="*/ 10882199 w 11576807"/>
                      <a:gd name="connsiteY32" fmla="*/ 6095544 h 6095544"/>
                      <a:gd name="connsiteX33" fmla="*/ 10187590 w 11576807"/>
                      <a:gd name="connsiteY33" fmla="*/ 6095544 h 6095544"/>
                      <a:gd name="connsiteX34" fmla="*/ 9840286 w 11576807"/>
                      <a:gd name="connsiteY34" fmla="*/ 6095544 h 6095544"/>
                      <a:gd name="connsiteX35" fmla="*/ 9608750 w 11576807"/>
                      <a:gd name="connsiteY35" fmla="*/ 6095544 h 6095544"/>
                      <a:gd name="connsiteX36" fmla="*/ 9261446 w 11576807"/>
                      <a:gd name="connsiteY36" fmla="*/ 6095544 h 6095544"/>
                      <a:gd name="connsiteX37" fmla="*/ 8566837 w 11576807"/>
                      <a:gd name="connsiteY37" fmla="*/ 6095544 h 6095544"/>
                      <a:gd name="connsiteX38" fmla="*/ 8219533 w 11576807"/>
                      <a:gd name="connsiteY38" fmla="*/ 6095544 h 6095544"/>
                      <a:gd name="connsiteX39" fmla="*/ 7987997 w 11576807"/>
                      <a:gd name="connsiteY39" fmla="*/ 6095544 h 6095544"/>
                      <a:gd name="connsiteX40" fmla="*/ 7640693 w 11576807"/>
                      <a:gd name="connsiteY40" fmla="*/ 6095544 h 6095544"/>
                      <a:gd name="connsiteX41" fmla="*/ 7177620 w 11576807"/>
                      <a:gd name="connsiteY41" fmla="*/ 6095544 h 6095544"/>
                      <a:gd name="connsiteX42" fmla="*/ 6598780 w 11576807"/>
                      <a:gd name="connsiteY42" fmla="*/ 6095544 h 6095544"/>
                      <a:gd name="connsiteX43" fmla="*/ 6251476 w 11576807"/>
                      <a:gd name="connsiteY43" fmla="*/ 6095544 h 6095544"/>
                      <a:gd name="connsiteX44" fmla="*/ 5441099 w 11576807"/>
                      <a:gd name="connsiteY44" fmla="*/ 6095544 h 6095544"/>
                      <a:gd name="connsiteX45" fmla="*/ 4862259 w 11576807"/>
                      <a:gd name="connsiteY45" fmla="*/ 6095544 h 6095544"/>
                      <a:gd name="connsiteX46" fmla="*/ 4051882 w 11576807"/>
                      <a:gd name="connsiteY46" fmla="*/ 6095544 h 6095544"/>
                      <a:gd name="connsiteX47" fmla="*/ 3357274 w 11576807"/>
                      <a:gd name="connsiteY47" fmla="*/ 6095544 h 6095544"/>
                      <a:gd name="connsiteX48" fmla="*/ 2894202 w 11576807"/>
                      <a:gd name="connsiteY48" fmla="*/ 6095544 h 6095544"/>
                      <a:gd name="connsiteX49" fmla="*/ 2199593 w 11576807"/>
                      <a:gd name="connsiteY49" fmla="*/ 6095544 h 6095544"/>
                      <a:gd name="connsiteX50" fmla="*/ 1852289 w 11576807"/>
                      <a:gd name="connsiteY50" fmla="*/ 6095544 h 6095544"/>
                      <a:gd name="connsiteX51" fmla="*/ 1273449 w 11576807"/>
                      <a:gd name="connsiteY51" fmla="*/ 6095544 h 6095544"/>
                      <a:gd name="connsiteX52" fmla="*/ 1041913 w 11576807"/>
                      <a:gd name="connsiteY52" fmla="*/ 6095544 h 6095544"/>
                      <a:gd name="connsiteX53" fmla="*/ 0 w 11576807"/>
                      <a:gd name="connsiteY53" fmla="*/ 6095544 h 6095544"/>
                      <a:gd name="connsiteX54" fmla="*/ 0 w 11576807"/>
                      <a:gd name="connsiteY54" fmla="*/ 5541404 h 6095544"/>
                      <a:gd name="connsiteX55" fmla="*/ 0 w 11576807"/>
                      <a:gd name="connsiteY55" fmla="*/ 4926308 h 6095544"/>
                      <a:gd name="connsiteX56" fmla="*/ 0 w 11576807"/>
                      <a:gd name="connsiteY56" fmla="*/ 4311212 h 6095544"/>
                      <a:gd name="connsiteX57" fmla="*/ 0 w 11576807"/>
                      <a:gd name="connsiteY57" fmla="*/ 3878983 h 6095544"/>
                      <a:gd name="connsiteX58" fmla="*/ 0 w 11576807"/>
                      <a:gd name="connsiteY58" fmla="*/ 3202931 h 6095544"/>
                      <a:gd name="connsiteX59" fmla="*/ 0 w 11576807"/>
                      <a:gd name="connsiteY59" fmla="*/ 2648791 h 6095544"/>
                      <a:gd name="connsiteX60" fmla="*/ 0 w 11576807"/>
                      <a:gd name="connsiteY60" fmla="*/ 2277517 h 6095544"/>
                      <a:gd name="connsiteX61" fmla="*/ 0 w 11576807"/>
                      <a:gd name="connsiteY61" fmla="*/ 1723377 h 6095544"/>
                      <a:gd name="connsiteX62" fmla="*/ 0 w 11576807"/>
                      <a:gd name="connsiteY62" fmla="*/ 1230192 h 6095544"/>
                      <a:gd name="connsiteX63" fmla="*/ 0 w 11576807"/>
                      <a:gd name="connsiteY63" fmla="*/ 737007 h 6095544"/>
                      <a:gd name="connsiteX64" fmla="*/ 0 w 11576807"/>
                      <a:gd name="connsiteY64" fmla="*/ 0 h 609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1576807" h="6095544" extrusionOk="0">
                        <a:moveTo>
                          <a:pt x="0" y="0"/>
                        </a:moveTo>
                        <a:cubicBezTo>
                          <a:pt x="177389" y="-34598"/>
                          <a:pt x="268181" y="23336"/>
                          <a:pt x="463072" y="0"/>
                        </a:cubicBezTo>
                        <a:cubicBezTo>
                          <a:pt x="657963" y="-23336"/>
                          <a:pt x="642639" y="19667"/>
                          <a:pt x="694608" y="0"/>
                        </a:cubicBezTo>
                        <a:cubicBezTo>
                          <a:pt x="746577" y="-19667"/>
                          <a:pt x="1168823" y="31847"/>
                          <a:pt x="1504985" y="0"/>
                        </a:cubicBezTo>
                        <a:cubicBezTo>
                          <a:pt x="1841147" y="-31847"/>
                          <a:pt x="1793374" y="20634"/>
                          <a:pt x="1968057" y="0"/>
                        </a:cubicBezTo>
                        <a:cubicBezTo>
                          <a:pt x="2142740" y="-20634"/>
                          <a:pt x="2218158" y="37414"/>
                          <a:pt x="2431129" y="0"/>
                        </a:cubicBezTo>
                        <a:cubicBezTo>
                          <a:pt x="2644100" y="-37414"/>
                          <a:pt x="2948592" y="84486"/>
                          <a:pt x="3241506" y="0"/>
                        </a:cubicBezTo>
                        <a:cubicBezTo>
                          <a:pt x="3534420" y="-84486"/>
                          <a:pt x="3518085" y="34411"/>
                          <a:pt x="3588810" y="0"/>
                        </a:cubicBezTo>
                        <a:cubicBezTo>
                          <a:pt x="3659535" y="-34411"/>
                          <a:pt x="4145390" y="33304"/>
                          <a:pt x="4399187" y="0"/>
                        </a:cubicBezTo>
                        <a:cubicBezTo>
                          <a:pt x="4652984" y="-33304"/>
                          <a:pt x="4861148" y="41027"/>
                          <a:pt x="5209563" y="0"/>
                        </a:cubicBezTo>
                        <a:cubicBezTo>
                          <a:pt x="5557978" y="-41027"/>
                          <a:pt x="5655551" y="7884"/>
                          <a:pt x="5788404" y="0"/>
                        </a:cubicBezTo>
                        <a:cubicBezTo>
                          <a:pt x="5921257" y="-7884"/>
                          <a:pt x="6307212" y="80902"/>
                          <a:pt x="6598780" y="0"/>
                        </a:cubicBezTo>
                        <a:cubicBezTo>
                          <a:pt x="6890348" y="-80902"/>
                          <a:pt x="6848008" y="48238"/>
                          <a:pt x="7061852" y="0"/>
                        </a:cubicBezTo>
                        <a:cubicBezTo>
                          <a:pt x="7275696" y="-48238"/>
                          <a:pt x="7329979" y="5612"/>
                          <a:pt x="7524925" y="0"/>
                        </a:cubicBezTo>
                        <a:cubicBezTo>
                          <a:pt x="7719871" y="-5612"/>
                          <a:pt x="7908734" y="69683"/>
                          <a:pt x="8219533" y="0"/>
                        </a:cubicBezTo>
                        <a:cubicBezTo>
                          <a:pt x="8530332" y="-69683"/>
                          <a:pt x="8564646" y="30085"/>
                          <a:pt x="8682605" y="0"/>
                        </a:cubicBezTo>
                        <a:cubicBezTo>
                          <a:pt x="8800564" y="-30085"/>
                          <a:pt x="9236272" y="76137"/>
                          <a:pt x="9492982" y="0"/>
                        </a:cubicBezTo>
                        <a:cubicBezTo>
                          <a:pt x="9749692" y="-76137"/>
                          <a:pt x="9937230" y="58333"/>
                          <a:pt x="10303358" y="0"/>
                        </a:cubicBezTo>
                        <a:cubicBezTo>
                          <a:pt x="10669486" y="-58333"/>
                          <a:pt x="10639632" y="57081"/>
                          <a:pt x="10882199" y="0"/>
                        </a:cubicBezTo>
                        <a:cubicBezTo>
                          <a:pt x="11124766" y="-57081"/>
                          <a:pt x="11414557" y="41696"/>
                          <a:pt x="11576807" y="0"/>
                        </a:cubicBezTo>
                        <a:cubicBezTo>
                          <a:pt x="11606287" y="133953"/>
                          <a:pt x="11557651" y="259529"/>
                          <a:pt x="11576807" y="371274"/>
                        </a:cubicBezTo>
                        <a:cubicBezTo>
                          <a:pt x="11595963" y="483019"/>
                          <a:pt x="11556541" y="676332"/>
                          <a:pt x="11576807" y="803504"/>
                        </a:cubicBezTo>
                        <a:cubicBezTo>
                          <a:pt x="11597073" y="930676"/>
                          <a:pt x="11573157" y="1160991"/>
                          <a:pt x="11576807" y="1418599"/>
                        </a:cubicBezTo>
                        <a:cubicBezTo>
                          <a:pt x="11580457" y="1676207"/>
                          <a:pt x="11533422" y="1669346"/>
                          <a:pt x="11576807" y="1911784"/>
                        </a:cubicBezTo>
                        <a:cubicBezTo>
                          <a:pt x="11620192" y="2154223"/>
                          <a:pt x="11566330" y="2169462"/>
                          <a:pt x="11576807" y="2344014"/>
                        </a:cubicBezTo>
                        <a:cubicBezTo>
                          <a:pt x="11587284" y="2518566"/>
                          <a:pt x="11506131" y="2782421"/>
                          <a:pt x="11576807" y="2959110"/>
                        </a:cubicBezTo>
                        <a:cubicBezTo>
                          <a:pt x="11647483" y="3135799"/>
                          <a:pt x="11529232" y="3317636"/>
                          <a:pt x="11576807" y="3513250"/>
                        </a:cubicBezTo>
                        <a:cubicBezTo>
                          <a:pt x="11624382" y="3708864"/>
                          <a:pt x="11558173" y="3799967"/>
                          <a:pt x="11576807" y="4067390"/>
                        </a:cubicBezTo>
                        <a:cubicBezTo>
                          <a:pt x="11595441" y="4334813"/>
                          <a:pt x="11502368" y="4434393"/>
                          <a:pt x="11576807" y="4743442"/>
                        </a:cubicBezTo>
                        <a:cubicBezTo>
                          <a:pt x="11651246" y="5052491"/>
                          <a:pt x="11564024" y="5217521"/>
                          <a:pt x="11576807" y="5358537"/>
                        </a:cubicBezTo>
                        <a:cubicBezTo>
                          <a:pt x="11589590" y="5499554"/>
                          <a:pt x="11568957" y="5903076"/>
                          <a:pt x="11576807" y="6095544"/>
                        </a:cubicBezTo>
                        <a:cubicBezTo>
                          <a:pt x="11404186" y="6134974"/>
                          <a:pt x="11305296" y="6083314"/>
                          <a:pt x="11113735" y="6095544"/>
                        </a:cubicBezTo>
                        <a:cubicBezTo>
                          <a:pt x="10922174" y="6107774"/>
                          <a:pt x="10968840" y="6069404"/>
                          <a:pt x="10882199" y="6095544"/>
                        </a:cubicBezTo>
                        <a:cubicBezTo>
                          <a:pt x="10795558" y="6121684"/>
                          <a:pt x="10396636" y="6093357"/>
                          <a:pt x="10187590" y="6095544"/>
                        </a:cubicBezTo>
                        <a:cubicBezTo>
                          <a:pt x="9978544" y="6097731"/>
                          <a:pt x="9938178" y="6059519"/>
                          <a:pt x="9840286" y="6095544"/>
                        </a:cubicBezTo>
                        <a:cubicBezTo>
                          <a:pt x="9742394" y="6131569"/>
                          <a:pt x="9684808" y="6075301"/>
                          <a:pt x="9608750" y="6095544"/>
                        </a:cubicBezTo>
                        <a:cubicBezTo>
                          <a:pt x="9532692" y="6115787"/>
                          <a:pt x="9379507" y="6085536"/>
                          <a:pt x="9261446" y="6095544"/>
                        </a:cubicBezTo>
                        <a:cubicBezTo>
                          <a:pt x="9143385" y="6105552"/>
                          <a:pt x="8849798" y="6075022"/>
                          <a:pt x="8566837" y="6095544"/>
                        </a:cubicBezTo>
                        <a:cubicBezTo>
                          <a:pt x="8283876" y="6116066"/>
                          <a:pt x="8304500" y="6088114"/>
                          <a:pt x="8219533" y="6095544"/>
                        </a:cubicBezTo>
                        <a:cubicBezTo>
                          <a:pt x="8134566" y="6102974"/>
                          <a:pt x="8075571" y="6089933"/>
                          <a:pt x="7987997" y="6095544"/>
                        </a:cubicBezTo>
                        <a:cubicBezTo>
                          <a:pt x="7900423" y="6101155"/>
                          <a:pt x="7777571" y="6084392"/>
                          <a:pt x="7640693" y="6095544"/>
                        </a:cubicBezTo>
                        <a:cubicBezTo>
                          <a:pt x="7503815" y="6106696"/>
                          <a:pt x="7359324" y="6071663"/>
                          <a:pt x="7177620" y="6095544"/>
                        </a:cubicBezTo>
                        <a:cubicBezTo>
                          <a:pt x="6995916" y="6119425"/>
                          <a:pt x="6864093" y="6028872"/>
                          <a:pt x="6598780" y="6095544"/>
                        </a:cubicBezTo>
                        <a:cubicBezTo>
                          <a:pt x="6333467" y="6162216"/>
                          <a:pt x="6352140" y="6075681"/>
                          <a:pt x="6251476" y="6095544"/>
                        </a:cubicBezTo>
                        <a:cubicBezTo>
                          <a:pt x="6150812" y="6115407"/>
                          <a:pt x="5686945" y="6075657"/>
                          <a:pt x="5441099" y="6095544"/>
                        </a:cubicBezTo>
                        <a:cubicBezTo>
                          <a:pt x="5195253" y="6115431"/>
                          <a:pt x="5014264" y="6073388"/>
                          <a:pt x="4862259" y="6095544"/>
                        </a:cubicBezTo>
                        <a:cubicBezTo>
                          <a:pt x="4710254" y="6117700"/>
                          <a:pt x="4354315" y="6045225"/>
                          <a:pt x="4051882" y="6095544"/>
                        </a:cubicBezTo>
                        <a:cubicBezTo>
                          <a:pt x="3749449" y="6145863"/>
                          <a:pt x="3668220" y="6068355"/>
                          <a:pt x="3357274" y="6095544"/>
                        </a:cubicBezTo>
                        <a:cubicBezTo>
                          <a:pt x="3046328" y="6122733"/>
                          <a:pt x="3038691" y="6062372"/>
                          <a:pt x="2894202" y="6095544"/>
                        </a:cubicBezTo>
                        <a:cubicBezTo>
                          <a:pt x="2749713" y="6128716"/>
                          <a:pt x="2489709" y="6024638"/>
                          <a:pt x="2199593" y="6095544"/>
                        </a:cubicBezTo>
                        <a:cubicBezTo>
                          <a:pt x="1909477" y="6166450"/>
                          <a:pt x="1948630" y="6087804"/>
                          <a:pt x="1852289" y="6095544"/>
                        </a:cubicBezTo>
                        <a:cubicBezTo>
                          <a:pt x="1755948" y="6103284"/>
                          <a:pt x="1390526" y="6074870"/>
                          <a:pt x="1273449" y="6095544"/>
                        </a:cubicBezTo>
                        <a:cubicBezTo>
                          <a:pt x="1156372" y="6116218"/>
                          <a:pt x="1134871" y="6091903"/>
                          <a:pt x="1041913" y="6095544"/>
                        </a:cubicBezTo>
                        <a:cubicBezTo>
                          <a:pt x="948955" y="6099185"/>
                          <a:pt x="246047" y="5998846"/>
                          <a:pt x="0" y="6095544"/>
                        </a:cubicBezTo>
                        <a:cubicBezTo>
                          <a:pt x="-18518" y="5966604"/>
                          <a:pt x="10441" y="5781024"/>
                          <a:pt x="0" y="5541404"/>
                        </a:cubicBezTo>
                        <a:cubicBezTo>
                          <a:pt x="-10441" y="5301784"/>
                          <a:pt x="22311" y="5119208"/>
                          <a:pt x="0" y="4926308"/>
                        </a:cubicBezTo>
                        <a:cubicBezTo>
                          <a:pt x="-22311" y="4733408"/>
                          <a:pt x="20908" y="4498397"/>
                          <a:pt x="0" y="4311212"/>
                        </a:cubicBezTo>
                        <a:cubicBezTo>
                          <a:pt x="-20908" y="4124027"/>
                          <a:pt x="17057" y="4017121"/>
                          <a:pt x="0" y="3878983"/>
                        </a:cubicBezTo>
                        <a:cubicBezTo>
                          <a:pt x="-17057" y="3740845"/>
                          <a:pt x="4335" y="3358085"/>
                          <a:pt x="0" y="3202931"/>
                        </a:cubicBezTo>
                        <a:cubicBezTo>
                          <a:pt x="-4335" y="3047777"/>
                          <a:pt x="58477" y="2828312"/>
                          <a:pt x="0" y="2648791"/>
                        </a:cubicBezTo>
                        <a:cubicBezTo>
                          <a:pt x="-58477" y="2469270"/>
                          <a:pt x="21077" y="2354777"/>
                          <a:pt x="0" y="2277517"/>
                        </a:cubicBezTo>
                        <a:cubicBezTo>
                          <a:pt x="-21077" y="2200257"/>
                          <a:pt x="51849" y="1934864"/>
                          <a:pt x="0" y="1723377"/>
                        </a:cubicBezTo>
                        <a:cubicBezTo>
                          <a:pt x="-51849" y="1511890"/>
                          <a:pt x="1210" y="1329563"/>
                          <a:pt x="0" y="1230192"/>
                        </a:cubicBezTo>
                        <a:cubicBezTo>
                          <a:pt x="-1210" y="1130821"/>
                          <a:pt x="29090" y="887117"/>
                          <a:pt x="0" y="737007"/>
                        </a:cubicBezTo>
                        <a:cubicBezTo>
                          <a:pt x="-29090" y="586897"/>
                          <a:pt x="36937" y="17318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DEAD4ECF-86C5-4813-83C8-A14AEAE383A9}"/>
              </a:ext>
            </a:extLst>
          </p:cNvPr>
          <p:cNvSpPr/>
          <p:nvPr/>
        </p:nvSpPr>
        <p:spPr>
          <a:xfrm>
            <a:off x="307596" y="232666"/>
            <a:ext cx="11660468" cy="6392668"/>
          </a:xfrm>
          <a:prstGeom prst="rect">
            <a:avLst/>
          </a:prstGeom>
          <a:noFill/>
          <a:ln w="38100">
            <a:solidFill>
              <a:srgbClr val="FF0000"/>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ACB37627-5463-4DFA-B74C-FEC4AE453412}"/>
              </a:ext>
            </a:extLst>
          </p:cNvPr>
          <p:cNvSpPr/>
          <p:nvPr/>
        </p:nvSpPr>
        <p:spPr>
          <a:xfrm>
            <a:off x="724437" y="6233775"/>
            <a:ext cx="10718145" cy="1950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descr="Text&#10;&#10;Description automatically generated with medium confidence">
            <a:extLst>
              <a:ext uri="{FF2B5EF4-FFF2-40B4-BE49-F238E27FC236}">
                <a16:creationId xmlns:a16="http://schemas.microsoft.com/office/drawing/2014/main" id="{D0B0EEAC-FEEF-466B-97D2-63068585E1C6}"/>
              </a:ext>
            </a:extLst>
          </p:cNvPr>
          <p:cNvPicPr>
            <a:picLocks noChangeAspect="1"/>
          </p:cNvPicPr>
          <p:nvPr/>
        </p:nvPicPr>
        <p:blipFill rotWithShape="1">
          <a:blip r:embed="rId2">
            <a:extLst>
              <a:ext uri="{28A0092B-C50C-407E-A947-70E740481C1C}">
                <a14:useLocalDpi xmlns:a14="http://schemas.microsoft.com/office/drawing/2010/main" val="0"/>
              </a:ext>
            </a:extLst>
          </a:blip>
          <a:srcRect l="3333" t="35511" r="5646" b="51534"/>
          <a:stretch/>
        </p:blipFill>
        <p:spPr>
          <a:xfrm>
            <a:off x="989044" y="2527194"/>
            <a:ext cx="9806474" cy="1046877"/>
          </a:xfrm>
          <a:prstGeom prst="rect">
            <a:avLst/>
          </a:prstGeom>
        </p:spPr>
      </p:pic>
      <p:pic>
        <p:nvPicPr>
          <p:cNvPr id="13" name="Picture 12">
            <a:extLst>
              <a:ext uri="{FF2B5EF4-FFF2-40B4-BE49-F238E27FC236}">
                <a16:creationId xmlns:a16="http://schemas.microsoft.com/office/drawing/2014/main" id="{A5A3A56F-4BF7-4F81-8FDE-DEEC93D6A6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8357" y="2739794"/>
            <a:ext cx="367300" cy="367300"/>
          </a:xfrm>
          <a:prstGeom prst="rect">
            <a:avLst/>
          </a:prstGeom>
        </p:spPr>
      </p:pic>
      <p:pic>
        <p:nvPicPr>
          <p:cNvPr id="2050" name="Picture 2" descr="8 Things You Didn't Know About Pac-Man – Found Item Clothing">
            <a:extLst>
              <a:ext uri="{FF2B5EF4-FFF2-40B4-BE49-F238E27FC236}">
                <a16:creationId xmlns:a16="http://schemas.microsoft.com/office/drawing/2014/main" id="{19EF24B2-755F-454B-929B-27351B908A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11316860" y="5972985"/>
            <a:ext cx="432458" cy="479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265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7218290-08E7-4AB8-8549-F625B01F0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EEA3A8-53A0-466B-A98C-00492D1C80DD}"/>
              </a:ext>
            </a:extLst>
          </p:cNvPr>
          <p:cNvSpPr>
            <a:spLocks noGrp="1"/>
          </p:cNvSpPr>
          <p:nvPr>
            <p:ph type="title"/>
          </p:nvPr>
        </p:nvSpPr>
        <p:spPr>
          <a:xfrm>
            <a:off x="1104897" y="762001"/>
            <a:ext cx="5333365" cy="1141004"/>
          </a:xfrm>
        </p:spPr>
        <p:txBody>
          <a:bodyPr>
            <a:normAutofit/>
          </a:bodyPr>
          <a:lstStyle/>
          <a:p>
            <a:r>
              <a:rPr lang="en-GB" dirty="0"/>
              <a:t>How Sprites Were Created</a:t>
            </a:r>
          </a:p>
        </p:txBody>
      </p:sp>
      <p:sp>
        <p:nvSpPr>
          <p:cNvPr id="3" name="Content Placeholder 2">
            <a:extLst>
              <a:ext uri="{FF2B5EF4-FFF2-40B4-BE49-F238E27FC236}">
                <a16:creationId xmlns:a16="http://schemas.microsoft.com/office/drawing/2014/main" id="{74C080CB-7C00-D00F-970E-E9891E853E8C}"/>
              </a:ext>
            </a:extLst>
          </p:cNvPr>
          <p:cNvSpPr>
            <a:spLocks noGrp="1"/>
          </p:cNvSpPr>
          <p:nvPr>
            <p:ph idx="1"/>
          </p:nvPr>
        </p:nvSpPr>
        <p:spPr>
          <a:xfrm>
            <a:off x="1104897" y="2259698"/>
            <a:ext cx="4991103" cy="3836301"/>
          </a:xfrm>
        </p:spPr>
        <p:txBody>
          <a:bodyPr>
            <a:normAutofit/>
          </a:bodyPr>
          <a:lstStyle/>
          <a:p>
            <a:r>
              <a:rPr lang="en-GB" dirty="0"/>
              <a:t>Sprites were created pixel by pixel through the use of the application Gimp</a:t>
            </a:r>
          </a:p>
          <a:p>
            <a:r>
              <a:rPr lang="en-GB" dirty="0"/>
              <a:t>PacMan’s three sprites</a:t>
            </a:r>
          </a:p>
          <a:p>
            <a:r>
              <a:rPr lang="en-GB" dirty="0"/>
              <a:t>PacMan’s death sprites</a:t>
            </a:r>
          </a:p>
          <a:p>
            <a:r>
              <a:rPr lang="en-GB" dirty="0"/>
              <a:t>Ghosts have four different directions</a:t>
            </a:r>
          </a:p>
          <a:p>
            <a:r>
              <a:rPr lang="en-GB" dirty="0"/>
              <a:t>8 movement sprites have to be made for each ghost</a:t>
            </a:r>
          </a:p>
          <a:p>
            <a:r>
              <a:rPr lang="en-GB" dirty="0"/>
              <a:t>Sprite for scared mode + flash sprites</a:t>
            </a:r>
          </a:p>
          <a:p>
            <a:endParaRPr lang="en-GB" dirty="0"/>
          </a:p>
        </p:txBody>
      </p:sp>
      <p:sp>
        <p:nvSpPr>
          <p:cNvPr id="19" name="Oval 18">
            <a:extLst>
              <a:ext uri="{FF2B5EF4-FFF2-40B4-BE49-F238E27FC236}">
                <a16:creationId xmlns:a16="http://schemas.microsoft.com/office/drawing/2014/main" id="{CE9A9457-874F-4EEB-BF07-9CEA561C11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9965" y="1114197"/>
            <a:ext cx="4629606" cy="46296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EC938EF-BE9D-6D30-B87F-C9841F52EE38}"/>
              </a:ext>
            </a:extLst>
          </p:cNvPr>
          <p:cNvPicPr>
            <a:picLocks noChangeAspect="1"/>
          </p:cNvPicPr>
          <p:nvPr/>
        </p:nvPicPr>
        <p:blipFill rotWithShape="1">
          <a:blip r:embed="rId2"/>
          <a:srcRect r="334" b="-1"/>
          <a:stretch/>
        </p:blipFill>
        <p:spPr>
          <a:xfrm>
            <a:off x="7535973" y="1778466"/>
            <a:ext cx="2924453" cy="1650534"/>
          </a:xfrm>
          <a:prstGeom prst="rect">
            <a:avLst/>
          </a:prstGeom>
        </p:spPr>
      </p:pic>
      <p:pic>
        <p:nvPicPr>
          <p:cNvPr id="5" name="Picture 4">
            <a:extLst>
              <a:ext uri="{FF2B5EF4-FFF2-40B4-BE49-F238E27FC236}">
                <a16:creationId xmlns:a16="http://schemas.microsoft.com/office/drawing/2014/main" id="{43D457E6-C822-0632-85E2-6024A12D7EB7}"/>
              </a:ext>
            </a:extLst>
          </p:cNvPr>
          <p:cNvPicPr>
            <a:picLocks noChangeAspect="1"/>
          </p:cNvPicPr>
          <p:nvPr/>
        </p:nvPicPr>
        <p:blipFill rotWithShape="1">
          <a:blip r:embed="rId3"/>
          <a:srcRect r="334" b="-2"/>
          <a:stretch/>
        </p:blipFill>
        <p:spPr>
          <a:xfrm>
            <a:off x="7535973" y="3476756"/>
            <a:ext cx="2924453" cy="1650550"/>
          </a:xfrm>
          <a:prstGeom prst="rect">
            <a:avLst/>
          </a:prstGeom>
        </p:spPr>
      </p:pic>
      <p:sp>
        <p:nvSpPr>
          <p:cNvPr id="8" name="Rectangle 7">
            <a:extLst>
              <a:ext uri="{FF2B5EF4-FFF2-40B4-BE49-F238E27FC236}">
                <a16:creationId xmlns:a16="http://schemas.microsoft.com/office/drawing/2014/main" id="{86CCFCE9-DC8C-AFFC-5257-126A7DEA1F4E}"/>
              </a:ext>
            </a:extLst>
          </p:cNvPr>
          <p:cNvSpPr/>
          <p:nvPr/>
        </p:nvSpPr>
        <p:spPr>
          <a:xfrm>
            <a:off x="307596" y="251716"/>
            <a:ext cx="11660468" cy="6392668"/>
          </a:xfrm>
          <a:prstGeom prst="rect">
            <a:avLst/>
          </a:prstGeom>
          <a:noFill/>
          <a:ln w="38100">
            <a:solidFill>
              <a:srgbClr val="FF0000"/>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97627E84-9886-8B91-773F-82A61A69DE7A}"/>
              </a:ext>
            </a:extLst>
          </p:cNvPr>
          <p:cNvSpPr/>
          <p:nvPr/>
        </p:nvSpPr>
        <p:spPr>
          <a:xfrm>
            <a:off x="658909" y="510913"/>
            <a:ext cx="10874180" cy="5836174"/>
          </a:xfrm>
          <a:prstGeom prst="rect">
            <a:avLst/>
          </a:prstGeom>
          <a:noFill/>
          <a:ln w="98425" cap="rnd" cmpd="dbl">
            <a:solidFill>
              <a:srgbClr val="FFFF00"/>
            </a:solidFill>
            <a:prstDash val="sysDot"/>
            <a:round/>
            <a:extLst>
              <a:ext uri="{C807C97D-BFC1-408E-A445-0C87EB9F89A2}">
                <ask:lineSketchStyleProps xmlns:ask="http://schemas.microsoft.com/office/drawing/2018/sketchyshapes" sd="1219033472">
                  <a:custGeom>
                    <a:avLst/>
                    <a:gdLst>
                      <a:gd name="connsiteX0" fmla="*/ 0 w 11576807"/>
                      <a:gd name="connsiteY0" fmla="*/ 0 h 6095544"/>
                      <a:gd name="connsiteX1" fmla="*/ 463072 w 11576807"/>
                      <a:gd name="connsiteY1" fmla="*/ 0 h 6095544"/>
                      <a:gd name="connsiteX2" fmla="*/ 694608 w 11576807"/>
                      <a:gd name="connsiteY2" fmla="*/ 0 h 6095544"/>
                      <a:gd name="connsiteX3" fmla="*/ 1504985 w 11576807"/>
                      <a:gd name="connsiteY3" fmla="*/ 0 h 6095544"/>
                      <a:gd name="connsiteX4" fmla="*/ 1968057 w 11576807"/>
                      <a:gd name="connsiteY4" fmla="*/ 0 h 6095544"/>
                      <a:gd name="connsiteX5" fmla="*/ 2431129 w 11576807"/>
                      <a:gd name="connsiteY5" fmla="*/ 0 h 6095544"/>
                      <a:gd name="connsiteX6" fmla="*/ 3241506 w 11576807"/>
                      <a:gd name="connsiteY6" fmla="*/ 0 h 6095544"/>
                      <a:gd name="connsiteX7" fmla="*/ 3588810 w 11576807"/>
                      <a:gd name="connsiteY7" fmla="*/ 0 h 6095544"/>
                      <a:gd name="connsiteX8" fmla="*/ 4399187 w 11576807"/>
                      <a:gd name="connsiteY8" fmla="*/ 0 h 6095544"/>
                      <a:gd name="connsiteX9" fmla="*/ 5209563 w 11576807"/>
                      <a:gd name="connsiteY9" fmla="*/ 0 h 6095544"/>
                      <a:gd name="connsiteX10" fmla="*/ 5788404 w 11576807"/>
                      <a:gd name="connsiteY10" fmla="*/ 0 h 6095544"/>
                      <a:gd name="connsiteX11" fmla="*/ 6598780 w 11576807"/>
                      <a:gd name="connsiteY11" fmla="*/ 0 h 6095544"/>
                      <a:gd name="connsiteX12" fmla="*/ 7061852 w 11576807"/>
                      <a:gd name="connsiteY12" fmla="*/ 0 h 6095544"/>
                      <a:gd name="connsiteX13" fmla="*/ 7524925 w 11576807"/>
                      <a:gd name="connsiteY13" fmla="*/ 0 h 6095544"/>
                      <a:gd name="connsiteX14" fmla="*/ 8219533 w 11576807"/>
                      <a:gd name="connsiteY14" fmla="*/ 0 h 6095544"/>
                      <a:gd name="connsiteX15" fmla="*/ 8682605 w 11576807"/>
                      <a:gd name="connsiteY15" fmla="*/ 0 h 6095544"/>
                      <a:gd name="connsiteX16" fmla="*/ 9492982 w 11576807"/>
                      <a:gd name="connsiteY16" fmla="*/ 0 h 6095544"/>
                      <a:gd name="connsiteX17" fmla="*/ 10303358 w 11576807"/>
                      <a:gd name="connsiteY17" fmla="*/ 0 h 6095544"/>
                      <a:gd name="connsiteX18" fmla="*/ 10882199 w 11576807"/>
                      <a:gd name="connsiteY18" fmla="*/ 0 h 6095544"/>
                      <a:gd name="connsiteX19" fmla="*/ 11576807 w 11576807"/>
                      <a:gd name="connsiteY19" fmla="*/ 0 h 6095544"/>
                      <a:gd name="connsiteX20" fmla="*/ 11576807 w 11576807"/>
                      <a:gd name="connsiteY20" fmla="*/ 371274 h 6095544"/>
                      <a:gd name="connsiteX21" fmla="*/ 11576807 w 11576807"/>
                      <a:gd name="connsiteY21" fmla="*/ 803504 h 6095544"/>
                      <a:gd name="connsiteX22" fmla="*/ 11576807 w 11576807"/>
                      <a:gd name="connsiteY22" fmla="*/ 1418599 h 6095544"/>
                      <a:gd name="connsiteX23" fmla="*/ 11576807 w 11576807"/>
                      <a:gd name="connsiteY23" fmla="*/ 1911784 h 6095544"/>
                      <a:gd name="connsiteX24" fmla="*/ 11576807 w 11576807"/>
                      <a:gd name="connsiteY24" fmla="*/ 2344014 h 6095544"/>
                      <a:gd name="connsiteX25" fmla="*/ 11576807 w 11576807"/>
                      <a:gd name="connsiteY25" fmla="*/ 2959110 h 6095544"/>
                      <a:gd name="connsiteX26" fmla="*/ 11576807 w 11576807"/>
                      <a:gd name="connsiteY26" fmla="*/ 3513250 h 6095544"/>
                      <a:gd name="connsiteX27" fmla="*/ 11576807 w 11576807"/>
                      <a:gd name="connsiteY27" fmla="*/ 4067390 h 6095544"/>
                      <a:gd name="connsiteX28" fmla="*/ 11576807 w 11576807"/>
                      <a:gd name="connsiteY28" fmla="*/ 4743442 h 6095544"/>
                      <a:gd name="connsiteX29" fmla="*/ 11576807 w 11576807"/>
                      <a:gd name="connsiteY29" fmla="*/ 5358537 h 6095544"/>
                      <a:gd name="connsiteX30" fmla="*/ 11576807 w 11576807"/>
                      <a:gd name="connsiteY30" fmla="*/ 6095544 h 6095544"/>
                      <a:gd name="connsiteX31" fmla="*/ 11113735 w 11576807"/>
                      <a:gd name="connsiteY31" fmla="*/ 6095544 h 6095544"/>
                      <a:gd name="connsiteX32" fmla="*/ 10882199 w 11576807"/>
                      <a:gd name="connsiteY32" fmla="*/ 6095544 h 6095544"/>
                      <a:gd name="connsiteX33" fmla="*/ 10187590 w 11576807"/>
                      <a:gd name="connsiteY33" fmla="*/ 6095544 h 6095544"/>
                      <a:gd name="connsiteX34" fmla="*/ 9840286 w 11576807"/>
                      <a:gd name="connsiteY34" fmla="*/ 6095544 h 6095544"/>
                      <a:gd name="connsiteX35" fmla="*/ 9608750 w 11576807"/>
                      <a:gd name="connsiteY35" fmla="*/ 6095544 h 6095544"/>
                      <a:gd name="connsiteX36" fmla="*/ 9261446 w 11576807"/>
                      <a:gd name="connsiteY36" fmla="*/ 6095544 h 6095544"/>
                      <a:gd name="connsiteX37" fmla="*/ 8566837 w 11576807"/>
                      <a:gd name="connsiteY37" fmla="*/ 6095544 h 6095544"/>
                      <a:gd name="connsiteX38" fmla="*/ 8219533 w 11576807"/>
                      <a:gd name="connsiteY38" fmla="*/ 6095544 h 6095544"/>
                      <a:gd name="connsiteX39" fmla="*/ 7987997 w 11576807"/>
                      <a:gd name="connsiteY39" fmla="*/ 6095544 h 6095544"/>
                      <a:gd name="connsiteX40" fmla="*/ 7640693 w 11576807"/>
                      <a:gd name="connsiteY40" fmla="*/ 6095544 h 6095544"/>
                      <a:gd name="connsiteX41" fmla="*/ 7177620 w 11576807"/>
                      <a:gd name="connsiteY41" fmla="*/ 6095544 h 6095544"/>
                      <a:gd name="connsiteX42" fmla="*/ 6598780 w 11576807"/>
                      <a:gd name="connsiteY42" fmla="*/ 6095544 h 6095544"/>
                      <a:gd name="connsiteX43" fmla="*/ 6251476 w 11576807"/>
                      <a:gd name="connsiteY43" fmla="*/ 6095544 h 6095544"/>
                      <a:gd name="connsiteX44" fmla="*/ 5441099 w 11576807"/>
                      <a:gd name="connsiteY44" fmla="*/ 6095544 h 6095544"/>
                      <a:gd name="connsiteX45" fmla="*/ 4862259 w 11576807"/>
                      <a:gd name="connsiteY45" fmla="*/ 6095544 h 6095544"/>
                      <a:gd name="connsiteX46" fmla="*/ 4051882 w 11576807"/>
                      <a:gd name="connsiteY46" fmla="*/ 6095544 h 6095544"/>
                      <a:gd name="connsiteX47" fmla="*/ 3357274 w 11576807"/>
                      <a:gd name="connsiteY47" fmla="*/ 6095544 h 6095544"/>
                      <a:gd name="connsiteX48" fmla="*/ 2894202 w 11576807"/>
                      <a:gd name="connsiteY48" fmla="*/ 6095544 h 6095544"/>
                      <a:gd name="connsiteX49" fmla="*/ 2199593 w 11576807"/>
                      <a:gd name="connsiteY49" fmla="*/ 6095544 h 6095544"/>
                      <a:gd name="connsiteX50" fmla="*/ 1852289 w 11576807"/>
                      <a:gd name="connsiteY50" fmla="*/ 6095544 h 6095544"/>
                      <a:gd name="connsiteX51" fmla="*/ 1273449 w 11576807"/>
                      <a:gd name="connsiteY51" fmla="*/ 6095544 h 6095544"/>
                      <a:gd name="connsiteX52" fmla="*/ 1041913 w 11576807"/>
                      <a:gd name="connsiteY52" fmla="*/ 6095544 h 6095544"/>
                      <a:gd name="connsiteX53" fmla="*/ 0 w 11576807"/>
                      <a:gd name="connsiteY53" fmla="*/ 6095544 h 6095544"/>
                      <a:gd name="connsiteX54" fmla="*/ 0 w 11576807"/>
                      <a:gd name="connsiteY54" fmla="*/ 5541404 h 6095544"/>
                      <a:gd name="connsiteX55" fmla="*/ 0 w 11576807"/>
                      <a:gd name="connsiteY55" fmla="*/ 4926308 h 6095544"/>
                      <a:gd name="connsiteX56" fmla="*/ 0 w 11576807"/>
                      <a:gd name="connsiteY56" fmla="*/ 4311212 h 6095544"/>
                      <a:gd name="connsiteX57" fmla="*/ 0 w 11576807"/>
                      <a:gd name="connsiteY57" fmla="*/ 3878983 h 6095544"/>
                      <a:gd name="connsiteX58" fmla="*/ 0 w 11576807"/>
                      <a:gd name="connsiteY58" fmla="*/ 3202931 h 6095544"/>
                      <a:gd name="connsiteX59" fmla="*/ 0 w 11576807"/>
                      <a:gd name="connsiteY59" fmla="*/ 2648791 h 6095544"/>
                      <a:gd name="connsiteX60" fmla="*/ 0 w 11576807"/>
                      <a:gd name="connsiteY60" fmla="*/ 2277517 h 6095544"/>
                      <a:gd name="connsiteX61" fmla="*/ 0 w 11576807"/>
                      <a:gd name="connsiteY61" fmla="*/ 1723377 h 6095544"/>
                      <a:gd name="connsiteX62" fmla="*/ 0 w 11576807"/>
                      <a:gd name="connsiteY62" fmla="*/ 1230192 h 6095544"/>
                      <a:gd name="connsiteX63" fmla="*/ 0 w 11576807"/>
                      <a:gd name="connsiteY63" fmla="*/ 737007 h 6095544"/>
                      <a:gd name="connsiteX64" fmla="*/ 0 w 11576807"/>
                      <a:gd name="connsiteY64" fmla="*/ 0 h 609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1576807" h="6095544" extrusionOk="0">
                        <a:moveTo>
                          <a:pt x="0" y="0"/>
                        </a:moveTo>
                        <a:cubicBezTo>
                          <a:pt x="177389" y="-34598"/>
                          <a:pt x="268181" y="23336"/>
                          <a:pt x="463072" y="0"/>
                        </a:cubicBezTo>
                        <a:cubicBezTo>
                          <a:pt x="657963" y="-23336"/>
                          <a:pt x="642639" y="19667"/>
                          <a:pt x="694608" y="0"/>
                        </a:cubicBezTo>
                        <a:cubicBezTo>
                          <a:pt x="746577" y="-19667"/>
                          <a:pt x="1168823" y="31847"/>
                          <a:pt x="1504985" y="0"/>
                        </a:cubicBezTo>
                        <a:cubicBezTo>
                          <a:pt x="1841147" y="-31847"/>
                          <a:pt x="1793374" y="20634"/>
                          <a:pt x="1968057" y="0"/>
                        </a:cubicBezTo>
                        <a:cubicBezTo>
                          <a:pt x="2142740" y="-20634"/>
                          <a:pt x="2218158" y="37414"/>
                          <a:pt x="2431129" y="0"/>
                        </a:cubicBezTo>
                        <a:cubicBezTo>
                          <a:pt x="2644100" y="-37414"/>
                          <a:pt x="2948592" y="84486"/>
                          <a:pt x="3241506" y="0"/>
                        </a:cubicBezTo>
                        <a:cubicBezTo>
                          <a:pt x="3534420" y="-84486"/>
                          <a:pt x="3518085" y="34411"/>
                          <a:pt x="3588810" y="0"/>
                        </a:cubicBezTo>
                        <a:cubicBezTo>
                          <a:pt x="3659535" y="-34411"/>
                          <a:pt x="4145390" y="33304"/>
                          <a:pt x="4399187" y="0"/>
                        </a:cubicBezTo>
                        <a:cubicBezTo>
                          <a:pt x="4652984" y="-33304"/>
                          <a:pt x="4861148" y="41027"/>
                          <a:pt x="5209563" y="0"/>
                        </a:cubicBezTo>
                        <a:cubicBezTo>
                          <a:pt x="5557978" y="-41027"/>
                          <a:pt x="5655551" y="7884"/>
                          <a:pt x="5788404" y="0"/>
                        </a:cubicBezTo>
                        <a:cubicBezTo>
                          <a:pt x="5921257" y="-7884"/>
                          <a:pt x="6307212" y="80902"/>
                          <a:pt x="6598780" y="0"/>
                        </a:cubicBezTo>
                        <a:cubicBezTo>
                          <a:pt x="6890348" y="-80902"/>
                          <a:pt x="6848008" y="48238"/>
                          <a:pt x="7061852" y="0"/>
                        </a:cubicBezTo>
                        <a:cubicBezTo>
                          <a:pt x="7275696" y="-48238"/>
                          <a:pt x="7329979" y="5612"/>
                          <a:pt x="7524925" y="0"/>
                        </a:cubicBezTo>
                        <a:cubicBezTo>
                          <a:pt x="7719871" y="-5612"/>
                          <a:pt x="7908734" y="69683"/>
                          <a:pt x="8219533" y="0"/>
                        </a:cubicBezTo>
                        <a:cubicBezTo>
                          <a:pt x="8530332" y="-69683"/>
                          <a:pt x="8564646" y="30085"/>
                          <a:pt x="8682605" y="0"/>
                        </a:cubicBezTo>
                        <a:cubicBezTo>
                          <a:pt x="8800564" y="-30085"/>
                          <a:pt x="9236272" y="76137"/>
                          <a:pt x="9492982" y="0"/>
                        </a:cubicBezTo>
                        <a:cubicBezTo>
                          <a:pt x="9749692" y="-76137"/>
                          <a:pt x="9937230" y="58333"/>
                          <a:pt x="10303358" y="0"/>
                        </a:cubicBezTo>
                        <a:cubicBezTo>
                          <a:pt x="10669486" y="-58333"/>
                          <a:pt x="10639632" y="57081"/>
                          <a:pt x="10882199" y="0"/>
                        </a:cubicBezTo>
                        <a:cubicBezTo>
                          <a:pt x="11124766" y="-57081"/>
                          <a:pt x="11414557" y="41696"/>
                          <a:pt x="11576807" y="0"/>
                        </a:cubicBezTo>
                        <a:cubicBezTo>
                          <a:pt x="11606287" y="133953"/>
                          <a:pt x="11557651" y="259529"/>
                          <a:pt x="11576807" y="371274"/>
                        </a:cubicBezTo>
                        <a:cubicBezTo>
                          <a:pt x="11595963" y="483019"/>
                          <a:pt x="11556541" y="676332"/>
                          <a:pt x="11576807" y="803504"/>
                        </a:cubicBezTo>
                        <a:cubicBezTo>
                          <a:pt x="11597073" y="930676"/>
                          <a:pt x="11573157" y="1160991"/>
                          <a:pt x="11576807" y="1418599"/>
                        </a:cubicBezTo>
                        <a:cubicBezTo>
                          <a:pt x="11580457" y="1676207"/>
                          <a:pt x="11533422" y="1669346"/>
                          <a:pt x="11576807" y="1911784"/>
                        </a:cubicBezTo>
                        <a:cubicBezTo>
                          <a:pt x="11620192" y="2154223"/>
                          <a:pt x="11566330" y="2169462"/>
                          <a:pt x="11576807" y="2344014"/>
                        </a:cubicBezTo>
                        <a:cubicBezTo>
                          <a:pt x="11587284" y="2518566"/>
                          <a:pt x="11506131" y="2782421"/>
                          <a:pt x="11576807" y="2959110"/>
                        </a:cubicBezTo>
                        <a:cubicBezTo>
                          <a:pt x="11647483" y="3135799"/>
                          <a:pt x="11529232" y="3317636"/>
                          <a:pt x="11576807" y="3513250"/>
                        </a:cubicBezTo>
                        <a:cubicBezTo>
                          <a:pt x="11624382" y="3708864"/>
                          <a:pt x="11558173" y="3799967"/>
                          <a:pt x="11576807" y="4067390"/>
                        </a:cubicBezTo>
                        <a:cubicBezTo>
                          <a:pt x="11595441" y="4334813"/>
                          <a:pt x="11502368" y="4434393"/>
                          <a:pt x="11576807" y="4743442"/>
                        </a:cubicBezTo>
                        <a:cubicBezTo>
                          <a:pt x="11651246" y="5052491"/>
                          <a:pt x="11564024" y="5217521"/>
                          <a:pt x="11576807" y="5358537"/>
                        </a:cubicBezTo>
                        <a:cubicBezTo>
                          <a:pt x="11589590" y="5499554"/>
                          <a:pt x="11568957" y="5903076"/>
                          <a:pt x="11576807" y="6095544"/>
                        </a:cubicBezTo>
                        <a:cubicBezTo>
                          <a:pt x="11404186" y="6134974"/>
                          <a:pt x="11305296" y="6083314"/>
                          <a:pt x="11113735" y="6095544"/>
                        </a:cubicBezTo>
                        <a:cubicBezTo>
                          <a:pt x="10922174" y="6107774"/>
                          <a:pt x="10968840" y="6069404"/>
                          <a:pt x="10882199" y="6095544"/>
                        </a:cubicBezTo>
                        <a:cubicBezTo>
                          <a:pt x="10795558" y="6121684"/>
                          <a:pt x="10396636" y="6093357"/>
                          <a:pt x="10187590" y="6095544"/>
                        </a:cubicBezTo>
                        <a:cubicBezTo>
                          <a:pt x="9978544" y="6097731"/>
                          <a:pt x="9938178" y="6059519"/>
                          <a:pt x="9840286" y="6095544"/>
                        </a:cubicBezTo>
                        <a:cubicBezTo>
                          <a:pt x="9742394" y="6131569"/>
                          <a:pt x="9684808" y="6075301"/>
                          <a:pt x="9608750" y="6095544"/>
                        </a:cubicBezTo>
                        <a:cubicBezTo>
                          <a:pt x="9532692" y="6115787"/>
                          <a:pt x="9379507" y="6085536"/>
                          <a:pt x="9261446" y="6095544"/>
                        </a:cubicBezTo>
                        <a:cubicBezTo>
                          <a:pt x="9143385" y="6105552"/>
                          <a:pt x="8849798" y="6075022"/>
                          <a:pt x="8566837" y="6095544"/>
                        </a:cubicBezTo>
                        <a:cubicBezTo>
                          <a:pt x="8283876" y="6116066"/>
                          <a:pt x="8304500" y="6088114"/>
                          <a:pt x="8219533" y="6095544"/>
                        </a:cubicBezTo>
                        <a:cubicBezTo>
                          <a:pt x="8134566" y="6102974"/>
                          <a:pt x="8075571" y="6089933"/>
                          <a:pt x="7987997" y="6095544"/>
                        </a:cubicBezTo>
                        <a:cubicBezTo>
                          <a:pt x="7900423" y="6101155"/>
                          <a:pt x="7777571" y="6084392"/>
                          <a:pt x="7640693" y="6095544"/>
                        </a:cubicBezTo>
                        <a:cubicBezTo>
                          <a:pt x="7503815" y="6106696"/>
                          <a:pt x="7359324" y="6071663"/>
                          <a:pt x="7177620" y="6095544"/>
                        </a:cubicBezTo>
                        <a:cubicBezTo>
                          <a:pt x="6995916" y="6119425"/>
                          <a:pt x="6864093" y="6028872"/>
                          <a:pt x="6598780" y="6095544"/>
                        </a:cubicBezTo>
                        <a:cubicBezTo>
                          <a:pt x="6333467" y="6162216"/>
                          <a:pt x="6352140" y="6075681"/>
                          <a:pt x="6251476" y="6095544"/>
                        </a:cubicBezTo>
                        <a:cubicBezTo>
                          <a:pt x="6150812" y="6115407"/>
                          <a:pt x="5686945" y="6075657"/>
                          <a:pt x="5441099" y="6095544"/>
                        </a:cubicBezTo>
                        <a:cubicBezTo>
                          <a:pt x="5195253" y="6115431"/>
                          <a:pt x="5014264" y="6073388"/>
                          <a:pt x="4862259" y="6095544"/>
                        </a:cubicBezTo>
                        <a:cubicBezTo>
                          <a:pt x="4710254" y="6117700"/>
                          <a:pt x="4354315" y="6045225"/>
                          <a:pt x="4051882" y="6095544"/>
                        </a:cubicBezTo>
                        <a:cubicBezTo>
                          <a:pt x="3749449" y="6145863"/>
                          <a:pt x="3668220" y="6068355"/>
                          <a:pt x="3357274" y="6095544"/>
                        </a:cubicBezTo>
                        <a:cubicBezTo>
                          <a:pt x="3046328" y="6122733"/>
                          <a:pt x="3038691" y="6062372"/>
                          <a:pt x="2894202" y="6095544"/>
                        </a:cubicBezTo>
                        <a:cubicBezTo>
                          <a:pt x="2749713" y="6128716"/>
                          <a:pt x="2489709" y="6024638"/>
                          <a:pt x="2199593" y="6095544"/>
                        </a:cubicBezTo>
                        <a:cubicBezTo>
                          <a:pt x="1909477" y="6166450"/>
                          <a:pt x="1948630" y="6087804"/>
                          <a:pt x="1852289" y="6095544"/>
                        </a:cubicBezTo>
                        <a:cubicBezTo>
                          <a:pt x="1755948" y="6103284"/>
                          <a:pt x="1390526" y="6074870"/>
                          <a:pt x="1273449" y="6095544"/>
                        </a:cubicBezTo>
                        <a:cubicBezTo>
                          <a:pt x="1156372" y="6116218"/>
                          <a:pt x="1134871" y="6091903"/>
                          <a:pt x="1041913" y="6095544"/>
                        </a:cubicBezTo>
                        <a:cubicBezTo>
                          <a:pt x="948955" y="6099185"/>
                          <a:pt x="246047" y="5998846"/>
                          <a:pt x="0" y="6095544"/>
                        </a:cubicBezTo>
                        <a:cubicBezTo>
                          <a:pt x="-18518" y="5966604"/>
                          <a:pt x="10441" y="5781024"/>
                          <a:pt x="0" y="5541404"/>
                        </a:cubicBezTo>
                        <a:cubicBezTo>
                          <a:pt x="-10441" y="5301784"/>
                          <a:pt x="22311" y="5119208"/>
                          <a:pt x="0" y="4926308"/>
                        </a:cubicBezTo>
                        <a:cubicBezTo>
                          <a:pt x="-22311" y="4733408"/>
                          <a:pt x="20908" y="4498397"/>
                          <a:pt x="0" y="4311212"/>
                        </a:cubicBezTo>
                        <a:cubicBezTo>
                          <a:pt x="-20908" y="4124027"/>
                          <a:pt x="17057" y="4017121"/>
                          <a:pt x="0" y="3878983"/>
                        </a:cubicBezTo>
                        <a:cubicBezTo>
                          <a:pt x="-17057" y="3740845"/>
                          <a:pt x="4335" y="3358085"/>
                          <a:pt x="0" y="3202931"/>
                        </a:cubicBezTo>
                        <a:cubicBezTo>
                          <a:pt x="-4335" y="3047777"/>
                          <a:pt x="58477" y="2828312"/>
                          <a:pt x="0" y="2648791"/>
                        </a:cubicBezTo>
                        <a:cubicBezTo>
                          <a:pt x="-58477" y="2469270"/>
                          <a:pt x="21077" y="2354777"/>
                          <a:pt x="0" y="2277517"/>
                        </a:cubicBezTo>
                        <a:cubicBezTo>
                          <a:pt x="-21077" y="2200257"/>
                          <a:pt x="51849" y="1934864"/>
                          <a:pt x="0" y="1723377"/>
                        </a:cubicBezTo>
                        <a:cubicBezTo>
                          <a:pt x="-51849" y="1511890"/>
                          <a:pt x="1210" y="1329563"/>
                          <a:pt x="0" y="1230192"/>
                        </a:cubicBezTo>
                        <a:cubicBezTo>
                          <a:pt x="-1210" y="1130821"/>
                          <a:pt x="29090" y="887117"/>
                          <a:pt x="0" y="737007"/>
                        </a:cubicBezTo>
                        <a:cubicBezTo>
                          <a:pt x="-29090" y="586897"/>
                          <a:pt x="36937" y="17318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DC58EBBB-A964-EF4F-8091-BC5F1EF4DD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26256" y="5959251"/>
            <a:ext cx="558146" cy="558146"/>
          </a:xfrm>
          <a:prstGeom prst="rect">
            <a:avLst/>
          </a:prstGeom>
        </p:spPr>
      </p:pic>
      <p:sp>
        <p:nvSpPr>
          <p:cNvPr id="12" name="Rectangle 11">
            <a:extLst>
              <a:ext uri="{FF2B5EF4-FFF2-40B4-BE49-F238E27FC236}">
                <a16:creationId xmlns:a16="http://schemas.microsoft.com/office/drawing/2014/main" id="{D66F1161-1AD9-8B9A-0894-9229CD03FF9F}"/>
              </a:ext>
            </a:extLst>
          </p:cNvPr>
          <p:cNvSpPr/>
          <p:nvPr/>
        </p:nvSpPr>
        <p:spPr>
          <a:xfrm>
            <a:off x="615292" y="6207853"/>
            <a:ext cx="550778" cy="2448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2" descr="8 Things You Didn't Know About Pac-Man – Found Item Clothing">
            <a:extLst>
              <a:ext uri="{FF2B5EF4-FFF2-40B4-BE49-F238E27FC236}">
                <a16:creationId xmlns:a16="http://schemas.microsoft.com/office/drawing/2014/main" id="{95A156A7-3E9F-3F91-6845-D47160213A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4897" y="6107463"/>
            <a:ext cx="432458" cy="479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7029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E7218290-08E7-4AB8-8549-F625B01F0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F7E265-2DB0-9EFB-2F82-19D92BFAAE4C}"/>
              </a:ext>
            </a:extLst>
          </p:cNvPr>
          <p:cNvSpPr>
            <a:spLocks noGrp="1"/>
          </p:cNvSpPr>
          <p:nvPr>
            <p:ph type="title"/>
          </p:nvPr>
        </p:nvSpPr>
        <p:spPr>
          <a:xfrm>
            <a:off x="1104897" y="762001"/>
            <a:ext cx="5333365" cy="1141004"/>
          </a:xfrm>
        </p:spPr>
        <p:txBody>
          <a:bodyPr>
            <a:normAutofit/>
          </a:bodyPr>
          <a:lstStyle/>
          <a:p>
            <a:r>
              <a:rPr lang="en-GB" dirty="0"/>
              <a:t>Animation</a:t>
            </a:r>
          </a:p>
        </p:txBody>
      </p:sp>
      <p:sp>
        <p:nvSpPr>
          <p:cNvPr id="3" name="Content Placeholder 2">
            <a:extLst>
              <a:ext uri="{FF2B5EF4-FFF2-40B4-BE49-F238E27FC236}">
                <a16:creationId xmlns:a16="http://schemas.microsoft.com/office/drawing/2014/main" id="{F6C608F2-2E41-91AB-4A20-D9BAE136CA37}"/>
              </a:ext>
            </a:extLst>
          </p:cNvPr>
          <p:cNvSpPr>
            <a:spLocks noGrp="1"/>
          </p:cNvSpPr>
          <p:nvPr>
            <p:ph idx="1"/>
          </p:nvPr>
        </p:nvSpPr>
        <p:spPr>
          <a:xfrm>
            <a:off x="1104897" y="2259698"/>
            <a:ext cx="4991103" cy="3836301"/>
          </a:xfrm>
        </p:spPr>
        <p:txBody>
          <a:bodyPr>
            <a:normAutofit/>
          </a:bodyPr>
          <a:lstStyle/>
          <a:p>
            <a:r>
              <a:rPr lang="en-GB" dirty="0"/>
              <a:t>How animations were created</a:t>
            </a:r>
          </a:p>
          <a:p>
            <a:r>
              <a:rPr lang="en-GB" dirty="0"/>
              <a:t>The two animation clips for </a:t>
            </a:r>
            <a:r>
              <a:rPr lang="en-GB" dirty="0" err="1"/>
              <a:t>pacman</a:t>
            </a:r>
            <a:endParaRPr lang="en-GB" dirty="0"/>
          </a:p>
          <a:p>
            <a:r>
              <a:rPr lang="en-GB" dirty="0"/>
              <a:t>Eating and death animation</a:t>
            </a:r>
          </a:p>
          <a:p>
            <a:r>
              <a:rPr lang="en-GB" dirty="0"/>
              <a:t>Four movement animation clips for each ghost</a:t>
            </a:r>
          </a:p>
          <a:p>
            <a:r>
              <a:rPr lang="en-GB" dirty="0"/>
              <a:t>The scared state animation plus the flash animation</a:t>
            </a:r>
          </a:p>
          <a:p>
            <a:endParaRPr lang="en-GB" dirty="0"/>
          </a:p>
          <a:p>
            <a:endParaRPr lang="en-GB" dirty="0"/>
          </a:p>
          <a:p>
            <a:endParaRPr lang="en-GB" dirty="0"/>
          </a:p>
        </p:txBody>
      </p:sp>
      <p:sp>
        <p:nvSpPr>
          <p:cNvPr id="29" name="Oval 28">
            <a:extLst>
              <a:ext uri="{FF2B5EF4-FFF2-40B4-BE49-F238E27FC236}">
                <a16:creationId xmlns:a16="http://schemas.microsoft.com/office/drawing/2014/main" id="{CE9A9457-874F-4EEB-BF07-9CEA561C11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9965" y="1114197"/>
            <a:ext cx="4629606" cy="46296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8BE304E7-E645-9ABB-91CC-FBA316A080B2}"/>
              </a:ext>
            </a:extLst>
          </p:cNvPr>
          <p:cNvPicPr>
            <a:picLocks noChangeAspect="1"/>
          </p:cNvPicPr>
          <p:nvPr/>
        </p:nvPicPr>
        <p:blipFill>
          <a:blip r:embed="rId2"/>
          <a:stretch>
            <a:fillRect/>
          </a:stretch>
        </p:blipFill>
        <p:spPr>
          <a:xfrm>
            <a:off x="7033485" y="2348278"/>
            <a:ext cx="3842566" cy="2161444"/>
          </a:xfrm>
          <a:prstGeom prst="rect">
            <a:avLst/>
          </a:prstGeom>
        </p:spPr>
      </p:pic>
      <p:sp>
        <p:nvSpPr>
          <p:cNvPr id="7" name="Rectangle 6">
            <a:extLst>
              <a:ext uri="{FF2B5EF4-FFF2-40B4-BE49-F238E27FC236}">
                <a16:creationId xmlns:a16="http://schemas.microsoft.com/office/drawing/2014/main" id="{926ADDBE-E7C8-2C93-FFBA-81B6C000A275}"/>
              </a:ext>
            </a:extLst>
          </p:cNvPr>
          <p:cNvSpPr/>
          <p:nvPr/>
        </p:nvSpPr>
        <p:spPr>
          <a:xfrm>
            <a:off x="307596" y="232666"/>
            <a:ext cx="11660468" cy="6392668"/>
          </a:xfrm>
          <a:prstGeom prst="rect">
            <a:avLst/>
          </a:prstGeom>
          <a:noFill/>
          <a:ln w="38100">
            <a:solidFill>
              <a:srgbClr val="FF0000"/>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58ADBA21-5F7F-119E-AE6E-EC429CE01BDB}"/>
              </a:ext>
            </a:extLst>
          </p:cNvPr>
          <p:cNvSpPr/>
          <p:nvPr/>
        </p:nvSpPr>
        <p:spPr>
          <a:xfrm>
            <a:off x="658909" y="510913"/>
            <a:ext cx="10874180" cy="5836174"/>
          </a:xfrm>
          <a:prstGeom prst="rect">
            <a:avLst/>
          </a:prstGeom>
          <a:noFill/>
          <a:ln w="98425" cap="rnd" cmpd="dbl">
            <a:solidFill>
              <a:srgbClr val="FFFF00"/>
            </a:solidFill>
            <a:prstDash val="sysDot"/>
            <a:round/>
            <a:extLst>
              <a:ext uri="{C807C97D-BFC1-408E-A445-0C87EB9F89A2}">
                <ask:lineSketchStyleProps xmlns:ask="http://schemas.microsoft.com/office/drawing/2018/sketchyshapes" sd="1219033472">
                  <a:custGeom>
                    <a:avLst/>
                    <a:gdLst>
                      <a:gd name="connsiteX0" fmla="*/ 0 w 11576807"/>
                      <a:gd name="connsiteY0" fmla="*/ 0 h 6095544"/>
                      <a:gd name="connsiteX1" fmla="*/ 463072 w 11576807"/>
                      <a:gd name="connsiteY1" fmla="*/ 0 h 6095544"/>
                      <a:gd name="connsiteX2" fmla="*/ 694608 w 11576807"/>
                      <a:gd name="connsiteY2" fmla="*/ 0 h 6095544"/>
                      <a:gd name="connsiteX3" fmla="*/ 1504985 w 11576807"/>
                      <a:gd name="connsiteY3" fmla="*/ 0 h 6095544"/>
                      <a:gd name="connsiteX4" fmla="*/ 1968057 w 11576807"/>
                      <a:gd name="connsiteY4" fmla="*/ 0 h 6095544"/>
                      <a:gd name="connsiteX5" fmla="*/ 2431129 w 11576807"/>
                      <a:gd name="connsiteY5" fmla="*/ 0 h 6095544"/>
                      <a:gd name="connsiteX6" fmla="*/ 3241506 w 11576807"/>
                      <a:gd name="connsiteY6" fmla="*/ 0 h 6095544"/>
                      <a:gd name="connsiteX7" fmla="*/ 3588810 w 11576807"/>
                      <a:gd name="connsiteY7" fmla="*/ 0 h 6095544"/>
                      <a:gd name="connsiteX8" fmla="*/ 4399187 w 11576807"/>
                      <a:gd name="connsiteY8" fmla="*/ 0 h 6095544"/>
                      <a:gd name="connsiteX9" fmla="*/ 5209563 w 11576807"/>
                      <a:gd name="connsiteY9" fmla="*/ 0 h 6095544"/>
                      <a:gd name="connsiteX10" fmla="*/ 5788404 w 11576807"/>
                      <a:gd name="connsiteY10" fmla="*/ 0 h 6095544"/>
                      <a:gd name="connsiteX11" fmla="*/ 6598780 w 11576807"/>
                      <a:gd name="connsiteY11" fmla="*/ 0 h 6095544"/>
                      <a:gd name="connsiteX12" fmla="*/ 7061852 w 11576807"/>
                      <a:gd name="connsiteY12" fmla="*/ 0 h 6095544"/>
                      <a:gd name="connsiteX13" fmla="*/ 7524925 w 11576807"/>
                      <a:gd name="connsiteY13" fmla="*/ 0 h 6095544"/>
                      <a:gd name="connsiteX14" fmla="*/ 8219533 w 11576807"/>
                      <a:gd name="connsiteY14" fmla="*/ 0 h 6095544"/>
                      <a:gd name="connsiteX15" fmla="*/ 8682605 w 11576807"/>
                      <a:gd name="connsiteY15" fmla="*/ 0 h 6095544"/>
                      <a:gd name="connsiteX16" fmla="*/ 9492982 w 11576807"/>
                      <a:gd name="connsiteY16" fmla="*/ 0 h 6095544"/>
                      <a:gd name="connsiteX17" fmla="*/ 10303358 w 11576807"/>
                      <a:gd name="connsiteY17" fmla="*/ 0 h 6095544"/>
                      <a:gd name="connsiteX18" fmla="*/ 10882199 w 11576807"/>
                      <a:gd name="connsiteY18" fmla="*/ 0 h 6095544"/>
                      <a:gd name="connsiteX19" fmla="*/ 11576807 w 11576807"/>
                      <a:gd name="connsiteY19" fmla="*/ 0 h 6095544"/>
                      <a:gd name="connsiteX20" fmla="*/ 11576807 w 11576807"/>
                      <a:gd name="connsiteY20" fmla="*/ 371274 h 6095544"/>
                      <a:gd name="connsiteX21" fmla="*/ 11576807 w 11576807"/>
                      <a:gd name="connsiteY21" fmla="*/ 803504 h 6095544"/>
                      <a:gd name="connsiteX22" fmla="*/ 11576807 w 11576807"/>
                      <a:gd name="connsiteY22" fmla="*/ 1418599 h 6095544"/>
                      <a:gd name="connsiteX23" fmla="*/ 11576807 w 11576807"/>
                      <a:gd name="connsiteY23" fmla="*/ 1911784 h 6095544"/>
                      <a:gd name="connsiteX24" fmla="*/ 11576807 w 11576807"/>
                      <a:gd name="connsiteY24" fmla="*/ 2344014 h 6095544"/>
                      <a:gd name="connsiteX25" fmla="*/ 11576807 w 11576807"/>
                      <a:gd name="connsiteY25" fmla="*/ 2959110 h 6095544"/>
                      <a:gd name="connsiteX26" fmla="*/ 11576807 w 11576807"/>
                      <a:gd name="connsiteY26" fmla="*/ 3513250 h 6095544"/>
                      <a:gd name="connsiteX27" fmla="*/ 11576807 w 11576807"/>
                      <a:gd name="connsiteY27" fmla="*/ 4067390 h 6095544"/>
                      <a:gd name="connsiteX28" fmla="*/ 11576807 w 11576807"/>
                      <a:gd name="connsiteY28" fmla="*/ 4743442 h 6095544"/>
                      <a:gd name="connsiteX29" fmla="*/ 11576807 w 11576807"/>
                      <a:gd name="connsiteY29" fmla="*/ 5358537 h 6095544"/>
                      <a:gd name="connsiteX30" fmla="*/ 11576807 w 11576807"/>
                      <a:gd name="connsiteY30" fmla="*/ 6095544 h 6095544"/>
                      <a:gd name="connsiteX31" fmla="*/ 11113735 w 11576807"/>
                      <a:gd name="connsiteY31" fmla="*/ 6095544 h 6095544"/>
                      <a:gd name="connsiteX32" fmla="*/ 10882199 w 11576807"/>
                      <a:gd name="connsiteY32" fmla="*/ 6095544 h 6095544"/>
                      <a:gd name="connsiteX33" fmla="*/ 10187590 w 11576807"/>
                      <a:gd name="connsiteY33" fmla="*/ 6095544 h 6095544"/>
                      <a:gd name="connsiteX34" fmla="*/ 9840286 w 11576807"/>
                      <a:gd name="connsiteY34" fmla="*/ 6095544 h 6095544"/>
                      <a:gd name="connsiteX35" fmla="*/ 9608750 w 11576807"/>
                      <a:gd name="connsiteY35" fmla="*/ 6095544 h 6095544"/>
                      <a:gd name="connsiteX36" fmla="*/ 9261446 w 11576807"/>
                      <a:gd name="connsiteY36" fmla="*/ 6095544 h 6095544"/>
                      <a:gd name="connsiteX37" fmla="*/ 8566837 w 11576807"/>
                      <a:gd name="connsiteY37" fmla="*/ 6095544 h 6095544"/>
                      <a:gd name="connsiteX38" fmla="*/ 8219533 w 11576807"/>
                      <a:gd name="connsiteY38" fmla="*/ 6095544 h 6095544"/>
                      <a:gd name="connsiteX39" fmla="*/ 7987997 w 11576807"/>
                      <a:gd name="connsiteY39" fmla="*/ 6095544 h 6095544"/>
                      <a:gd name="connsiteX40" fmla="*/ 7640693 w 11576807"/>
                      <a:gd name="connsiteY40" fmla="*/ 6095544 h 6095544"/>
                      <a:gd name="connsiteX41" fmla="*/ 7177620 w 11576807"/>
                      <a:gd name="connsiteY41" fmla="*/ 6095544 h 6095544"/>
                      <a:gd name="connsiteX42" fmla="*/ 6598780 w 11576807"/>
                      <a:gd name="connsiteY42" fmla="*/ 6095544 h 6095544"/>
                      <a:gd name="connsiteX43" fmla="*/ 6251476 w 11576807"/>
                      <a:gd name="connsiteY43" fmla="*/ 6095544 h 6095544"/>
                      <a:gd name="connsiteX44" fmla="*/ 5441099 w 11576807"/>
                      <a:gd name="connsiteY44" fmla="*/ 6095544 h 6095544"/>
                      <a:gd name="connsiteX45" fmla="*/ 4862259 w 11576807"/>
                      <a:gd name="connsiteY45" fmla="*/ 6095544 h 6095544"/>
                      <a:gd name="connsiteX46" fmla="*/ 4051882 w 11576807"/>
                      <a:gd name="connsiteY46" fmla="*/ 6095544 h 6095544"/>
                      <a:gd name="connsiteX47" fmla="*/ 3357274 w 11576807"/>
                      <a:gd name="connsiteY47" fmla="*/ 6095544 h 6095544"/>
                      <a:gd name="connsiteX48" fmla="*/ 2894202 w 11576807"/>
                      <a:gd name="connsiteY48" fmla="*/ 6095544 h 6095544"/>
                      <a:gd name="connsiteX49" fmla="*/ 2199593 w 11576807"/>
                      <a:gd name="connsiteY49" fmla="*/ 6095544 h 6095544"/>
                      <a:gd name="connsiteX50" fmla="*/ 1852289 w 11576807"/>
                      <a:gd name="connsiteY50" fmla="*/ 6095544 h 6095544"/>
                      <a:gd name="connsiteX51" fmla="*/ 1273449 w 11576807"/>
                      <a:gd name="connsiteY51" fmla="*/ 6095544 h 6095544"/>
                      <a:gd name="connsiteX52" fmla="*/ 1041913 w 11576807"/>
                      <a:gd name="connsiteY52" fmla="*/ 6095544 h 6095544"/>
                      <a:gd name="connsiteX53" fmla="*/ 0 w 11576807"/>
                      <a:gd name="connsiteY53" fmla="*/ 6095544 h 6095544"/>
                      <a:gd name="connsiteX54" fmla="*/ 0 w 11576807"/>
                      <a:gd name="connsiteY54" fmla="*/ 5541404 h 6095544"/>
                      <a:gd name="connsiteX55" fmla="*/ 0 w 11576807"/>
                      <a:gd name="connsiteY55" fmla="*/ 4926308 h 6095544"/>
                      <a:gd name="connsiteX56" fmla="*/ 0 w 11576807"/>
                      <a:gd name="connsiteY56" fmla="*/ 4311212 h 6095544"/>
                      <a:gd name="connsiteX57" fmla="*/ 0 w 11576807"/>
                      <a:gd name="connsiteY57" fmla="*/ 3878983 h 6095544"/>
                      <a:gd name="connsiteX58" fmla="*/ 0 w 11576807"/>
                      <a:gd name="connsiteY58" fmla="*/ 3202931 h 6095544"/>
                      <a:gd name="connsiteX59" fmla="*/ 0 w 11576807"/>
                      <a:gd name="connsiteY59" fmla="*/ 2648791 h 6095544"/>
                      <a:gd name="connsiteX60" fmla="*/ 0 w 11576807"/>
                      <a:gd name="connsiteY60" fmla="*/ 2277517 h 6095544"/>
                      <a:gd name="connsiteX61" fmla="*/ 0 w 11576807"/>
                      <a:gd name="connsiteY61" fmla="*/ 1723377 h 6095544"/>
                      <a:gd name="connsiteX62" fmla="*/ 0 w 11576807"/>
                      <a:gd name="connsiteY62" fmla="*/ 1230192 h 6095544"/>
                      <a:gd name="connsiteX63" fmla="*/ 0 w 11576807"/>
                      <a:gd name="connsiteY63" fmla="*/ 737007 h 6095544"/>
                      <a:gd name="connsiteX64" fmla="*/ 0 w 11576807"/>
                      <a:gd name="connsiteY64" fmla="*/ 0 h 609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1576807" h="6095544" extrusionOk="0">
                        <a:moveTo>
                          <a:pt x="0" y="0"/>
                        </a:moveTo>
                        <a:cubicBezTo>
                          <a:pt x="177389" y="-34598"/>
                          <a:pt x="268181" y="23336"/>
                          <a:pt x="463072" y="0"/>
                        </a:cubicBezTo>
                        <a:cubicBezTo>
                          <a:pt x="657963" y="-23336"/>
                          <a:pt x="642639" y="19667"/>
                          <a:pt x="694608" y="0"/>
                        </a:cubicBezTo>
                        <a:cubicBezTo>
                          <a:pt x="746577" y="-19667"/>
                          <a:pt x="1168823" y="31847"/>
                          <a:pt x="1504985" y="0"/>
                        </a:cubicBezTo>
                        <a:cubicBezTo>
                          <a:pt x="1841147" y="-31847"/>
                          <a:pt x="1793374" y="20634"/>
                          <a:pt x="1968057" y="0"/>
                        </a:cubicBezTo>
                        <a:cubicBezTo>
                          <a:pt x="2142740" y="-20634"/>
                          <a:pt x="2218158" y="37414"/>
                          <a:pt x="2431129" y="0"/>
                        </a:cubicBezTo>
                        <a:cubicBezTo>
                          <a:pt x="2644100" y="-37414"/>
                          <a:pt x="2948592" y="84486"/>
                          <a:pt x="3241506" y="0"/>
                        </a:cubicBezTo>
                        <a:cubicBezTo>
                          <a:pt x="3534420" y="-84486"/>
                          <a:pt x="3518085" y="34411"/>
                          <a:pt x="3588810" y="0"/>
                        </a:cubicBezTo>
                        <a:cubicBezTo>
                          <a:pt x="3659535" y="-34411"/>
                          <a:pt x="4145390" y="33304"/>
                          <a:pt x="4399187" y="0"/>
                        </a:cubicBezTo>
                        <a:cubicBezTo>
                          <a:pt x="4652984" y="-33304"/>
                          <a:pt x="4861148" y="41027"/>
                          <a:pt x="5209563" y="0"/>
                        </a:cubicBezTo>
                        <a:cubicBezTo>
                          <a:pt x="5557978" y="-41027"/>
                          <a:pt x="5655551" y="7884"/>
                          <a:pt x="5788404" y="0"/>
                        </a:cubicBezTo>
                        <a:cubicBezTo>
                          <a:pt x="5921257" y="-7884"/>
                          <a:pt x="6307212" y="80902"/>
                          <a:pt x="6598780" y="0"/>
                        </a:cubicBezTo>
                        <a:cubicBezTo>
                          <a:pt x="6890348" y="-80902"/>
                          <a:pt x="6848008" y="48238"/>
                          <a:pt x="7061852" y="0"/>
                        </a:cubicBezTo>
                        <a:cubicBezTo>
                          <a:pt x="7275696" y="-48238"/>
                          <a:pt x="7329979" y="5612"/>
                          <a:pt x="7524925" y="0"/>
                        </a:cubicBezTo>
                        <a:cubicBezTo>
                          <a:pt x="7719871" y="-5612"/>
                          <a:pt x="7908734" y="69683"/>
                          <a:pt x="8219533" y="0"/>
                        </a:cubicBezTo>
                        <a:cubicBezTo>
                          <a:pt x="8530332" y="-69683"/>
                          <a:pt x="8564646" y="30085"/>
                          <a:pt x="8682605" y="0"/>
                        </a:cubicBezTo>
                        <a:cubicBezTo>
                          <a:pt x="8800564" y="-30085"/>
                          <a:pt x="9236272" y="76137"/>
                          <a:pt x="9492982" y="0"/>
                        </a:cubicBezTo>
                        <a:cubicBezTo>
                          <a:pt x="9749692" y="-76137"/>
                          <a:pt x="9937230" y="58333"/>
                          <a:pt x="10303358" y="0"/>
                        </a:cubicBezTo>
                        <a:cubicBezTo>
                          <a:pt x="10669486" y="-58333"/>
                          <a:pt x="10639632" y="57081"/>
                          <a:pt x="10882199" y="0"/>
                        </a:cubicBezTo>
                        <a:cubicBezTo>
                          <a:pt x="11124766" y="-57081"/>
                          <a:pt x="11414557" y="41696"/>
                          <a:pt x="11576807" y="0"/>
                        </a:cubicBezTo>
                        <a:cubicBezTo>
                          <a:pt x="11606287" y="133953"/>
                          <a:pt x="11557651" y="259529"/>
                          <a:pt x="11576807" y="371274"/>
                        </a:cubicBezTo>
                        <a:cubicBezTo>
                          <a:pt x="11595963" y="483019"/>
                          <a:pt x="11556541" y="676332"/>
                          <a:pt x="11576807" y="803504"/>
                        </a:cubicBezTo>
                        <a:cubicBezTo>
                          <a:pt x="11597073" y="930676"/>
                          <a:pt x="11573157" y="1160991"/>
                          <a:pt x="11576807" y="1418599"/>
                        </a:cubicBezTo>
                        <a:cubicBezTo>
                          <a:pt x="11580457" y="1676207"/>
                          <a:pt x="11533422" y="1669346"/>
                          <a:pt x="11576807" y="1911784"/>
                        </a:cubicBezTo>
                        <a:cubicBezTo>
                          <a:pt x="11620192" y="2154223"/>
                          <a:pt x="11566330" y="2169462"/>
                          <a:pt x="11576807" y="2344014"/>
                        </a:cubicBezTo>
                        <a:cubicBezTo>
                          <a:pt x="11587284" y="2518566"/>
                          <a:pt x="11506131" y="2782421"/>
                          <a:pt x="11576807" y="2959110"/>
                        </a:cubicBezTo>
                        <a:cubicBezTo>
                          <a:pt x="11647483" y="3135799"/>
                          <a:pt x="11529232" y="3317636"/>
                          <a:pt x="11576807" y="3513250"/>
                        </a:cubicBezTo>
                        <a:cubicBezTo>
                          <a:pt x="11624382" y="3708864"/>
                          <a:pt x="11558173" y="3799967"/>
                          <a:pt x="11576807" y="4067390"/>
                        </a:cubicBezTo>
                        <a:cubicBezTo>
                          <a:pt x="11595441" y="4334813"/>
                          <a:pt x="11502368" y="4434393"/>
                          <a:pt x="11576807" y="4743442"/>
                        </a:cubicBezTo>
                        <a:cubicBezTo>
                          <a:pt x="11651246" y="5052491"/>
                          <a:pt x="11564024" y="5217521"/>
                          <a:pt x="11576807" y="5358537"/>
                        </a:cubicBezTo>
                        <a:cubicBezTo>
                          <a:pt x="11589590" y="5499554"/>
                          <a:pt x="11568957" y="5903076"/>
                          <a:pt x="11576807" y="6095544"/>
                        </a:cubicBezTo>
                        <a:cubicBezTo>
                          <a:pt x="11404186" y="6134974"/>
                          <a:pt x="11305296" y="6083314"/>
                          <a:pt x="11113735" y="6095544"/>
                        </a:cubicBezTo>
                        <a:cubicBezTo>
                          <a:pt x="10922174" y="6107774"/>
                          <a:pt x="10968840" y="6069404"/>
                          <a:pt x="10882199" y="6095544"/>
                        </a:cubicBezTo>
                        <a:cubicBezTo>
                          <a:pt x="10795558" y="6121684"/>
                          <a:pt x="10396636" y="6093357"/>
                          <a:pt x="10187590" y="6095544"/>
                        </a:cubicBezTo>
                        <a:cubicBezTo>
                          <a:pt x="9978544" y="6097731"/>
                          <a:pt x="9938178" y="6059519"/>
                          <a:pt x="9840286" y="6095544"/>
                        </a:cubicBezTo>
                        <a:cubicBezTo>
                          <a:pt x="9742394" y="6131569"/>
                          <a:pt x="9684808" y="6075301"/>
                          <a:pt x="9608750" y="6095544"/>
                        </a:cubicBezTo>
                        <a:cubicBezTo>
                          <a:pt x="9532692" y="6115787"/>
                          <a:pt x="9379507" y="6085536"/>
                          <a:pt x="9261446" y="6095544"/>
                        </a:cubicBezTo>
                        <a:cubicBezTo>
                          <a:pt x="9143385" y="6105552"/>
                          <a:pt x="8849798" y="6075022"/>
                          <a:pt x="8566837" y="6095544"/>
                        </a:cubicBezTo>
                        <a:cubicBezTo>
                          <a:pt x="8283876" y="6116066"/>
                          <a:pt x="8304500" y="6088114"/>
                          <a:pt x="8219533" y="6095544"/>
                        </a:cubicBezTo>
                        <a:cubicBezTo>
                          <a:pt x="8134566" y="6102974"/>
                          <a:pt x="8075571" y="6089933"/>
                          <a:pt x="7987997" y="6095544"/>
                        </a:cubicBezTo>
                        <a:cubicBezTo>
                          <a:pt x="7900423" y="6101155"/>
                          <a:pt x="7777571" y="6084392"/>
                          <a:pt x="7640693" y="6095544"/>
                        </a:cubicBezTo>
                        <a:cubicBezTo>
                          <a:pt x="7503815" y="6106696"/>
                          <a:pt x="7359324" y="6071663"/>
                          <a:pt x="7177620" y="6095544"/>
                        </a:cubicBezTo>
                        <a:cubicBezTo>
                          <a:pt x="6995916" y="6119425"/>
                          <a:pt x="6864093" y="6028872"/>
                          <a:pt x="6598780" y="6095544"/>
                        </a:cubicBezTo>
                        <a:cubicBezTo>
                          <a:pt x="6333467" y="6162216"/>
                          <a:pt x="6352140" y="6075681"/>
                          <a:pt x="6251476" y="6095544"/>
                        </a:cubicBezTo>
                        <a:cubicBezTo>
                          <a:pt x="6150812" y="6115407"/>
                          <a:pt x="5686945" y="6075657"/>
                          <a:pt x="5441099" y="6095544"/>
                        </a:cubicBezTo>
                        <a:cubicBezTo>
                          <a:pt x="5195253" y="6115431"/>
                          <a:pt x="5014264" y="6073388"/>
                          <a:pt x="4862259" y="6095544"/>
                        </a:cubicBezTo>
                        <a:cubicBezTo>
                          <a:pt x="4710254" y="6117700"/>
                          <a:pt x="4354315" y="6045225"/>
                          <a:pt x="4051882" y="6095544"/>
                        </a:cubicBezTo>
                        <a:cubicBezTo>
                          <a:pt x="3749449" y="6145863"/>
                          <a:pt x="3668220" y="6068355"/>
                          <a:pt x="3357274" y="6095544"/>
                        </a:cubicBezTo>
                        <a:cubicBezTo>
                          <a:pt x="3046328" y="6122733"/>
                          <a:pt x="3038691" y="6062372"/>
                          <a:pt x="2894202" y="6095544"/>
                        </a:cubicBezTo>
                        <a:cubicBezTo>
                          <a:pt x="2749713" y="6128716"/>
                          <a:pt x="2489709" y="6024638"/>
                          <a:pt x="2199593" y="6095544"/>
                        </a:cubicBezTo>
                        <a:cubicBezTo>
                          <a:pt x="1909477" y="6166450"/>
                          <a:pt x="1948630" y="6087804"/>
                          <a:pt x="1852289" y="6095544"/>
                        </a:cubicBezTo>
                        <a:cubicBezTo>
                          <a:pt x="1755948" y="6103284"/>
                          <a:pt x="1390526" y="6074870"/>
                          <a:pt x="1273449" y="6095544"/>
                        </a:cubicBezTo>
                        <a:cubicBezTo>
                          <a:pt x="1156372" y="6116218"/>
                          <a:pt x="1134871" y="6091903"/>
                          <a:pt x="1041913" y="6095544"/>
                        </a:cubicBezTo>
                        <a:cubicBezTo>
                          <a:pt x="948955" y="6099185"/>
                          <a:pt x="246047" y="5998846"/>
                          <a:pt x="0" y="6095544"/>
                        </a:cubicBezTo>
                        <a:cubicBezTo>
                          <a:pt x="-18518" y="5966604"/>
                          <a:pt x="10441" y="5781024"/>
                          <a:pt x="0" y="5541404"/>
                        </a:cubicBezTo>
                        <a:cubicBezTo>
                          <a:pt x="-10441" y="5301784"/>
                          <a:pt x="22311" y="5119208"/>
                          <a:pt x="0" y="4926308"/>
                        </a:cubicBezTo>
                        <a:cubicBezTo>
                          <a:pt x="-22311" y="4733408"/>
                          <a:pt x="20908" y="4498397"/>
                          <a:pt x="0" y="4311212"/>
                        </a:cubicBezTo>
                        <a:cubicBezTo>
                          <a:pt x="-20908" y="4124027"/>
                          <a:pt x="17057" y="4017121"/>
                          <a:pt x="0" y="3878983"/>
                        </a:cubicBezTo>
                        <a:cubicBezTo>
                          <a:pt x="-17057" y="3740845"/>
                          <a:pt x="4335" y="3358085"/>
                          <a:pt x="0" y="3202931"/>
                        </a:cubicBezTo>
                        <a:cubicBezTo>
                          <a:pt x="-4335" y="3047777"/>
                          <a:pt x="58477" y="2828312"/>
                          <a:pt x="0" y="2648791"/>
                        </a:cubicBezTo>
                        <a:cubicBezTo>
                          <a:pt x="-58477" y="2469270"/>
                          <a:pt x="21077" y="2354777"/>
                          <a:pt x="0" y="2277517"/>
                        </a:cubicBezTo>
                        <a:cubicBezTo>
                          <a:pt x="-21077" y="2200257"/>
                          <a:pt x="51849" y="1934864"/>
                          <a:pt x="0" y="1723377"/>
                        </a:cubicBezTo>
                        <a:cubicBezTo>
                          <a:pt x="-51849" y="1511890"/>
                          <a:pt x="1210" y="1329563"/>
                          <a:pt x="0" y="1230192"/>
                        </a:cubicBezTo>
                        <a:cubicBezTo>
                          <a:pt x="-1210" y="1130821"/>
                          <a:pt x="29090" y="887117"/>
                          <a:pt x="0" y="737007"/>
                        </a:cubicBezTo>
                        <a:cubicBezTo>
                          <a:pt x="-29090" y="586897"/>
                          <a:pt x="36937" y="17318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A50D714E-41F6-6EEF-329A-5DEA48EAA1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26256" y="5959251"/>
            <a:ext cx="558146" cy="558146"/>
          </a:xfrm>
          <a:prstGeom prst="rect">
            <a:avLst/>
          </a:prstGeom>
        </p:spPr>
      </p:pic>
      <p:sp>
        <p:nvSpPr>
          <p:cNvPr id="11" name="Rectangle 10">
            <a:extLst>
              <a:ext uri="{FF2B5EF4-FFF2-40B4-BE49-F238E27FC236}">
                <a16:creationId xmlns:a16="http://schemas.microsoft.com/office/drawing/2014/main" id="{633A9E62-585F-BD0C-7114-93A47505BC39}"/>
              </a:ext>
            </a:extLst>
          </p:cNvPr>
          <p:cNvSpPr/>
          <p:nvPr/>
        </p:nvSpPr>
        <p:spPr>
          <a:xfrm>
            <a:off x="615291" y="6207853"/>
            <a:ext cx="693391" cy="2448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2" descr="8 Things You Didn't Know About Pac-Man – Found Item Clothing">
            <a:extLst>
              <a:ext uri="{FF2B5EF4-FFF2-40B4-BE49-F238E27FC236}">
                <a16:creationId xmlns:a16="http://schemas.microsoft.com/office/drawing/2014/main" id="{2A695E20-722C-9615-68FA-8B33AB530A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2272" y="6107463"/>
            <a:ext cx="432458" cy="479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629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51DE1-B62F-AD46-EB6F-397D69C1FE69}"/>
              </a:ext>
            </a:extLst>
          </p:cNvPr>
          <p:cNvSpPr>
            <a:spLocks noGrp="1"/>
          </p:cNvSpPr>
          <p:nvPr>
            <p:ph type="title"/>
          </p:nvPr>
        </p:nvSpPr>
        <p:spPr/>
        <p:txBody>
          <a:bodyPr/>
          <a:lstStyle/>
          <a:p>
            <a:r>
              <a:rPr lang="en-GB" dirty="0"/>
              <a:t>The Primary Parent classes (Game Objects)</a:t>
            </a:r>
          </a:p>
        </p:txBody>
      </p:sp>
      <p:sp>
        <p:nvSpPr>
          <p:cNvPr id="3" name="Content Placeholder 2">
            <a:extLst>
              <a:ext uri="{FF2B5EF4-FFF2-40B4-BE49-F238E27FC236}">
                <a16:creationId xmlns:a16="http://schemas.microsoft.com/office/drawing/2014/main" id="{3FD05A8C-9706-60B2-7D0C-96C4F17E424B}"/>
              </a:ext>
            </a:extLst>
          </p:cNvPr>
          <p:cNvSpPr>
            <a:spLocks noGrp="1"/>
          </p:cNvSpPr>
          <p:nvPr>
            <p:ph idx="1"/>
          </p:nvPr>
        </p:nvSpPr>
        <p:spPr/>
        <p:txBody>
          <a:bodyPr/>
          <a:lstStyle/>
          <a:p>
            <a:r>
              <a:rPr lang="en-GB" dirty="0"/>
              <a:t>The Classes that control key aspects of the game</a:t>
            </a:r>
          </a:p>
          <a:p>
            <a:r>
              <a:rPr lang="en-GB" dirty="0"/>
              <a:t>There are  Three important game objects that help control most components of this game</a:t>
            </a:r>
          </a:p>
          <a:p>
            <a:r>
              <a:rPr lang="en-GB" dirty="0"/>
              <a:t>PacMans Game Object</a:t>
            </a:r>
          </a:p>
          <a:p>
            <a:r>
              <a:rPr lang="en-GB" dirty="0"/>
              <a:t>Ghosts Game Object</a:t>
            </a:r>
          </a:p>
          <a:p>
            <a:r>
              <a:rPr lang="en-GB" dirty="0"/>
              <a:t>Managers Game Object</a:t>
            </a:r>
          </a:p>
          <a:p>
            <a:r>
              <a:rPr lang="en-GB" dirty="0"/>
              <a:t>These all use similar helper/get methods </a:t>
            </a:r>
          </a:p>
          <a:p>
            <a:endParaRPr lang="en-GB" dirty="0"/>
          </a:p>
          <a:p>
            <a:endParaRPr lang="en-GB" dirty="0"/>
          </a:p>
        </p:txBody>
      </p:sp>
      <p:sp>
        <p:nvSpPr>
          <p:cNvPr id="4" name="Rectangle 3">
            <a:extLst>
              <a:ext uri="{FF2B5EF4-FFF2-40B4-BE49-F238E27FC236}">
                <a16:creationId xmlns:a16="http://schemas.microsoft.com/office/drawing/2014/main" id="{892A6609-6698-4D2F-362A-80209AB3AF78}"/>
              </a:ext>
            </a:extLst>
          </p:cNvPr>
          <p:cNvSpPr/>
          <p:nvPr/>
        </p:nvSpPr>
        <p:spPr>
          <a:xfrm>
            <a:off x="307596" y="232666"/>
            <a:ext cx="11660468" cy="6392668"/>
          </a:xfrm>
          <a:prstGeom prst="rect">
            <a:avLst/>
          </a:prstGeom>
          <a:noFill/>
          <a:ln w="38100">
            <a:solidFill>
              <a:srgbClr val="FF0000"/>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D1B995BC-C183-8DF4-57EE-84DB6EAA7349}"/>
              </a:ext>
            </a:extLst>
          </p:cNvPr>
          <p:cNvSpPr/>
          <p:nvPr/>
        </p:nvSpPr>
        <p:spPr>
          <a:xfrm>
            <a:off x="658909" y="510913"/>
            <a:ext cx="10874180" cy="5836174"/>
          </a:xfrm>
          <a:prstGeom prst="rect">
            <a:avLst/>
          </a:prstGeom>
          <a:noFill/>
          <a:ln w="98425" cap="rnd" cmpd="dbl">
            <a:solidFill>
              <a:srgbClr val="FFFF00"/>
            </a:solidFill>
            <a:prstDash val="sysDot"/>
            <a:round/>
            <a:extLst>
              <a:ext uri="{C807C97D-BFC1-408E-A445-0C87EB9F89A2}">
                <ask:lineSketchStyleProps xmlns:ask="http://schemas.microsoft.com/office/drawing/2018/sketchyshapes" sd="1219033472">
                  <a:custGeom>
                    <a:avLst/>
                    <a:gdLst>
                      <a:gd name="connsiteX0" fmla="*/ 0 w 11576807"/>
                      <a:gd name="connsiteY0" fmla="*/ 0 h 6095544"/>
                      <a:gd name="connsiteX1" fmla="*/ 463072 w 11576807"/>
                      <a:gd name="connsiteY1" fmla="*/ 0 h 6095544"/>
                      <a:gd name="connsiteX2" fmla="*/ 694608 w 11576807"/>
                      <a:gd name="connsiteY2" fmla="*/ 0 h 6095544"/>
                      <a:gd name="connsiteX3" fmla="*/ 1504985 w 11576807"/>
                      <a:gd name="connsiteY3" fmla="*/ 0 h 6095544"/>
                      <a:gd name="connsiteX4" fmla="*/ 1968057 w 11576807"/>
                      <a:gd name="connsiteY4" fmla="*/ 0 h 6095544"/>
                      <a:gd name="connsiteX5" fmla="*/ 2431129 w 11576807"/>
                      <a:gd name="connsiteY5" fmla="*/ 0 h 6095544"/>
                      <a:gd name="connsiteX6" fmla="*/ 3241506 w 11576807"/>
                      <a:gd name="connsiteY6" fmla="*/ 0 h 6095544"/>
                      <a:gd name="connsiteX7" fmla="*/ 3588810 w 11576807"/>
                      <a:gd name="connsiteY7" fmla="*/ 0 h 6095544"/>
                      <a:gd name="connsiteX8" fmla="*/ 4399187 w 11576807"/>
                      <a:gd name="connsiteY8" fmla="*/ 0 h 6095544"/>
                      <a:gd name="connsiteX9" fmla="*/ 5209563 w 11576807"/>
                      <a:gd name="connsiteY9" fmla="*/ 0 h 6095544"/>
                      <a:gd name="connsiteX10" fmla="*/ 5788404 w 11576807"/>
                      <a:gd name="connsiteY10" fmla="*/ 0 h 6095544"/>
                      <a:gd name="connsiteX11" fmla="*/ 6598780 w 11576807"/>
                      <a:gd name="connsiteY11" fmla="*/ 0 h 6095544"/>
                      <a:gd name="connsiteX12" fmla="*/ 7061852 w 11576807"/>
                      <a:gd name="connsiteY12" fmla="*/ 0 h 6095544"/>
                      <a:gd name="connsiteX13" fmla="*/ 7524925 w 11576807"/>
                      <a:gd name="connsiteY13" fmla="*/ 0 h 6095544"/>
                      <a:gd name="connsiteX14" fmla="*/ 8219533 w 11576807"/>
                      <a:gd name="connsiteY14" fmla="*/ 0 h 6095544"/>
                      <a:gd name="connsiteX15" fmla="*/ 8682605 w 11576807"/>
                      <a:gd name="connsiteY15" fmla="*/ 0 h 6095544"/>
                      <a:gd name="connsiteX16" fmla="*/ 9492982 w 11576807"/>
                      <a:gd name="connsiteY16" fmla="*/ 0 h 6095544"/>
                      <a:gd name="connsiteX17" fmla="*/ 10303358 w 11576807"/>
                      <a:gd name="connsiteY17" fmla="*/ 0 h 6095544"/>
                      <a:gd name="connsiteX18" fmla="*/ 10882199 w 11576807"/>
                      <a:gd name="connsiteY18" fmla="*/ 0 h 6095544"/>
                      <a:gd name="connsiteX19" fmla="*/ 11576807 w 11576807"/>
                      <a:gd name="connsiteY19" fmla="*/ 0 h 6095544"/>
                      <a:gd name="connsiteX20" fmla="*/ 11576807 w 11576807"/>
                      <a:gd name="connsiteY20" fmla="*/ 371274 h 6095544"/>
                      <a:gd name="connsiteX21" fmla="*/ 11576807 w 11576807"/>
                      <a:gd name="connsiteY21" fmla="*/ 803504 h 6095544"/>
                      <a:gd name="connsiteX22" fmla="*/ 11576807 w 11576807"/>
                      <a:gd name="connsiteY22" fmla="*/ 1418599 h 6095544"/>
                      <a:gd name="connsiteX23" fmla="*/ 11576807 w 11576807"/>
                      <a:gd name="connsiteY23" fmla="*/ 1911784 h 6095544"/>
                      <a:gd name="connsiteX24" fmla="*/ 11576807 w 11576807"/>
                      <a:gd name="connsiteY24" fmla="*/ 2344014 h 6095544"/>
                      <a:gd name="connsiteX25" fmla="*/ 11576807 w 11576807"/>
                      <a:gd name="connsiteY25" fmla="*/ 2959110 h 6095544"/>
                      <a:gd name="connsiteX26" fmla="*/ 11576807 w 11576807"/>
                      <a:gd name="connsiteY26" fmla="*/ 3513250 h 6095544"/>
                      <a:gd name="connsiteX27" fmla="*/ 11576807 w 11576807"/>
                      <a:gd name="connsiteY27" fmla="*/ 4067390 h 6095544"/>
                      <a:gd name="connsiteX28" fmla="*/ 11576807 w 11576807"/>
                      <a:gd name="connsiteY28" fmla="*/ 4743442 h 6095544"/>
                      <a:gd name="connsiteX29" fmla="*/ 11576807 w 11576807"/>
                      <a:gd name="connsiteY29" fmla="*/ 5358537 h 6095544"/>
                      <a:gd name="connsiteX30" fmla="*/ 11576807 w 11576807"/>
                      <a:gd name="connsiteY30" fmla="*/ 6095544 h 6095544"/>
                      <a:gd name="connsiteX31" fmla="*/ 11113735 w 11576807"/>
                      <a:gd name="connsiteY31" fmla="*/ 6095544 h 6095544"/>
                      <a:gd name="connsiteX32" fmla="*/ 10882199 w 11576807"/>
                      <a:gd name="connsiteY32" fmla="*/ 6095544 h 6095544"/>
                      <a:gd name="connsiteX33" fmla="*/ 10187590 w 11576807"/>
                      <a:gd name="connsiteY33" fmla="*/ 6095544 h 6095544"/>
                      <a:gd name="connsiteX34" fmla="*/ 9840286 w 11576807"/>
                      <a:gd name="connsiteY34" fmla="*/ 6095544 h 6095544"/>
                      <a:gd name="connsiteX35" fmla="*/ 9608750 w 11576807"/>
                      <a:gd name="connsiteY35" fmla="*/ 6095544 h 6095544"/>
                      <a:gd name="connsiteX36" fmla="*/ 9261446 w 11576807"/>
                      <a:gd name="connsiteY36" fmla="*/ 6095544 h 6095544"/>
                      <a:gd name="connsiteX37" fmla="*/ 8566837 w 11576807"/>
                      <a:gd name="connsiteY37" fmla="*/ 6095544 h 6095544"/>
                      <a:gd name="connsiteX38" fmla="*/ 8219533 w 11576807"/>
                      <a:gd name="connsiteY38" fmla="*/ 6095544 h 6095544"/>
                      <a:gd name="connsiteX39" fmla="*/ 7987997 w 11576807"/>
                      <a:gd name="connsiteY39" fmla="*/ 6095544 h 6095544"/>
                      <a:gd name="connsiteX40" fmla="*/ 7640693 w 11576807"/>
                      <a:gd name="connsiteY40" fmla="*/ 6095544 h 6095544"/>
                      <a:gd name="connsiteX41" fmla="*/ 7177620 w 11576807"/>
                      <a:gd name="connsiteY41" fmla="*/ 6095544 h 6095544"/>
                      <a:gd name="connsiteX42" fmla="*/ 6598780 w 11576807"/>
                      <a:gd name="connsiteY42" fmla="*/ 6095544 h 6095544"/>
                      <a:gd name="connsiteX43" fmla="*/ 6251476 w 11576807"/>
                      <a:gd name="connsiteY43" fmla="*/ 6095544 h 6095544"/>
                      <a:gd name="connsiteX44" fmla="*/ 5441099 w 11576807"/>
                      <a:gd name="connsiteY44" fmla="*/ 6095544 h 6095544"/>
                      <a:gd name="connsiteX45" fmla="*/ 4862259 w 11576807"/>
                      <a:gd name="connsiteY45" fmla="*/ 6095544 h 6095544"/>
                      <a:gd name="connsiteX46" fmla="*/ 4051882 w 11576807"/>
                      <a:gd name="connsiteY46" fmla="*/ 6095544 h 6095544"/>
                      <a:gd name="connsiteX47" fmla="*/ 3357274 w 11576807"/>
                      <a:gd name="connsiteY47" fmla="*/ 6095544 h 6095544"/>
                      <a:gd name="connsiteX48" fmla="*/ 2894202 w 11576807"/>
                      <a:gd name="connsiteY48" fmla="*/ 6095544 h 6095544"/>
                      <a:gd name="connsiteX49" fmla="*/ 2199593 w 11576807"/>
                      <a:gd name="connsiteY49" fmla="*/ 6095544 h 6095544"/>
                      <a:gd name="connsiteX50" fmla="*/ 1852289 w 11576807"/>
                      <a:gd name="connsiteY50" fmla="*/ 6095544 h 6095544"/>
                      <a:gd name="connsiteX51" fmla="*/ 1273449 w 11576807"/>
                      <a:gd name="connsiteY51" fmla="*/ 6095544 h 6095544"/>
                      <a:gd name="connsiteX52" fmla="*/ 1041913 w 11576807"/>
                      <a:gd name="connsiteY52" fmla="*/ 6095544 h 6095544"/>
                      <a:gd name="connsiteX53" fmla="*/ 0 w 11576807"/>
                      <a:gd name="connsiteY53" fmla="*/ 6095544 h 6095544"/>
                      <a:gd name="connsiteX54" fmla="*/ 0 w 11576807"/>
                      <a:gd name="connsiteY54" fmla="*/ 5541404 h 6095544"/>
                      <a:gd name="connsiteX55" fmla="*/ 0 w 11576807"/>
                      <a:gd name="connsiteY55" fmla="*/ 4926308 h 6095544"/>
                      <a:gd name="connsiteX56" fmla="*/ 0 w 11576807"/>
                      <a:gd name="connsiteY56" fmla="*/ 4311212 h 6095544"/>
                      <a:gd name="connsiteX57" fmla="*/ 0 w 11576807"/>
                      <a:gd name="connsiteY57" fmla="*/ 3878983 h 6095544"/>
                      <a:gd name="connsiteX58" fmla="*/ 0 w 11576807"/>
                      <a:gd name="connsiteY58" fmla="*/ 3202931 h 6095544"/>
                      <a:gd name="connsiteX59" fmla="*/ 0 w 11576807"/>
                      <a:gd name="connsiteY59" fmla="*/ 2648791 h 6095544"/>
                      <a:gd name="connsiteX60" fmla="*/ 0 w 11576807"/>
                      <a:gd name="connsiteY60" fmla="*/ 2277517 h 6095544"/>
                      <a:gd name="connsiteX61" fmla="*/ 0 w 11576807"/>
                      <a:gd name="connsiteY61" fmla="*/ 1723377 h 6095544"/>
                      <a:gd name="connsiteX62" fmla="*/ 0 w 11576807"/>
                      <a:gd name="connsiteY62" fmla="*/ 1230192 h 6095544"/>
                      <a:gd name="connsiteX63" fmla="*/ 0 w 11576807"/>
                      <a:gd name="connsiteY63" fmla="*/ 737007 h 6095544"/>
                      <a:gd name="connsiteX64" fmla="*/ 0 w 11576807"/>
                      <a:gd name="connsiteY64" fmla="*/ 0 h 609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1576807" h="6095544" extrusionOk="0">
                        <a:moveTo>
                          <a:pt x="0" y="0"/>
                        </a:moveTo>
                        <a:cubicBezTo>
                          <a:pt x="177389" y="-34598"/>
                          <a:pt x="268181" y="23336"/>
                          <a:pt x="463072" y="0"/>
                        </a:cubicBezTo>
                        <a:cubicBezTo>
                          <a:pt x="657963" y="-23336"/>
                          <a:pt x="642639" y="19667"/>
                          <a:pt x="694608" y="0"/>
                        </a:cubicBezTo>
                        <a:cubicBezTo>
                          <a:pt x="746577" y="-19667"/>
                          <a:pt x="1168823" y="31847"/>
                          <a:pt x="1504985" y="0"/>
                        </a:cubicBezTo>
                        <a:cubicBezTo>
                          <a:pt x="1841147" y="-31847"/>
                          <a:pt x="1793374" y="20634"/>
                          <a:pt x="1968057" y="0"/>
                        </a:cubicBezTo>
                        <a:cubicBezTo>
                          <a:pt x="2142740" y="-20634"/>
                          <a:pt x="2218158" y="37414"/>
                          <a:pt x="2431129" y="0"/>
                        </a:cubicBezTo>
                        <a:cubicBezTo>
                          <a:pt x="2644100" y="-37414"/>
                          <a:pt x="2948592" y="84486"/>
                          <a:pt x="3241506" y="0"/>
                        </a:cubicBezTo>
                        <a:cubicBezTo>
                          <a:pt x="3534420" y="-84486"/>
                          <a:pt x="3518085" y="34411"/>
                          <a:pt x="3588810" y="0"/>
                        </a:cubicBezTo>
                        <a:cubicBezTo>
                          <a:pt x="3659535" y="-34411"/>
                          <a:pt x="4145390" y="33304"/>
                          <a:pt x="4399187" y="0"/>
                        </a:cubicBezTo>
                        <a:cubicBezTo>
                          <a:pt x="4652984" y="-33304"/>
                          <a:pt x="4861148" y="41027"/>
                          <a:pt x="5209563" y="0"/>
                        </a:cubicBezTo>
                        <a:cubicBezTo>
                          <a:pt x="5557978" y="-41027"/>
                          <a:pt x="5655551" y="7884"/>
                          <a:pt x="5788404" y="0"/>
                        </a:cubicBezTo>
                        <a:cubicBezTo>
                          <a:pt x="5921257" y="-7884"/>
                          <a:pt x="6307212" y="80902"/>
                          <a:pt x="6598780" y="0"/>
                        </a:cubicBezTo>
                        <a:cubicBezTo>
                          <a:pt x="6890348" y="-80902"/>
                          <a:pt x="6848008" y="48238"/>
                          <a:pt x="7061852" y="0"/>
                        </a:cubicBezTo>
                        <a:cubicBezTo>
                          <a:pt x="7275696" y="-48238"/>
                          <a:pt x="7329979" y="5612"/>
                          <a:pt x="7524925" y="0"/>
                        </a:cubicBezTo>
                        <a:cubicBezTo>
                          <a:pt x="7719871" y="-5612"/>
                          <a:pt x="7908734" y="69683"/>
                          <a:pt x="8219533" y="0"/>
                        </a:cubicBezTo>
                        <a:cubicBezTo>
                          <a:pt x="8530332" y="-69683"/>
                          <a:pt x="8564646" y="30085"/>
                          <a:pt x="8682605" y="0"/>
                        </a:cubicBezTo>
                        <a:cubicBezTo>
                          <a:pt x="8800564" y="-30085"/>
                          <a:pt x="9236272" y="76137"/>
                          <a:pt x="9492982" y="0"/>
                        </a:cubicBezTo>
                        <a:cubicBezTo>
                          <a:pt x="9749692" y="-76137"/>
                          <a:pt x="9937230" y="58333"/>
                          <a:pt x="10303358" y="0"/>
                        </a:cubicBezTo>
                        <a:cubicBezTo>
                          <a:pt x="10669486" y="-58333"/>
                          <a:pt x="10639632" y="57081"/>
                          <a:pt x="10882199" y="0"/>
                        </a:cubicBezTo>
                        <a:cubicBezTo>
                          <a:pt x="11124766" y="-57081"/>
                          <a:pt x="11414557" y="41696"/>
                          <a:pt x="11576807" y="0"/>
                        </a:cubicBezTo>
                        <a:cubicBezTo>
                          <a:pt x="11606287" y="133953"/>
                          <a:pt x="11557651" y="259529"/>
                          <a:pt x="11576807" y="371274"/>
                        </a:cubicBezTo>
                        <a:cubicBezTo>
                          <a:pt x="11595963" y="483019"/>
                          <a:pt x="11556541" y="676332"/>
                          <a:pt x="11576807" y="803504"/>
                        </a:cubicBezTo>
                        <a:cubicBezTo>
                          <a:pt x="11597073" y="930676"/>
                          <a:pt x="11573157" y="1160991"/>
                          <a:pt x="11576807" y="1418599"/>
                        </a:cubicBezTo>
                        <a:cubicBezTo>
                          <a:pt x="11580457" y="1676207"/>
                          <a:pt x="11533422" y="1669346"/>
                          <a:pt x="11576807" y="1911784"/>
                        </a:cubicBezTo>
                        <a:cubicBezTo>
                          <a:pt x="11620192" y="2154223"/>
                          <a:pt x="11566330" y="2169462"/>
                          <a:pt x="11576807" y="2344014"/>
                        </a:cubicBezTo>
                        <a:cubicBezTo>
                          <a:pt x="11587284" y="2518566"/>
                          <a:pt x="11506131" y="2782421"/>
                          <a:pt x="11576807" y="2959110"/>
                        </a:cubicBezTo>
                        <a:cubicBezTo>
                          <a:pt x="11647483" y="3135799"/>
                          <a:pt x="11529232" y="3317636"/>
                          <a:pt x="11576807" y="3513250"/>
                        </a:cubicBezTo>
                        <a:cubicBezTo>
                          <a:pt x="11624382" y="3708864"/>
                          <a:pt x="11558173" y="3799967"/>
                          <a:pt x="11576807" y="4067390"/>
                        </a:cubicBezTo>
                        <a:cubicBezTo>
                          <a:pt x="11595441" y="4334813"/>
                          <a:pt x="11502368" y="4434393"/>
                          <a:pt x="11576807" y="4743442"/>
                        </a:cubicBezTo>
                        <a:cubicBezTo>
                          <a:pt x="11651246" y="5052491"/>
                          <a:pt x="11564024" y="5217521"/>
                          <a:pt x="11576807" y="5358537"/>
                        </a:cubicBezTo>
                        <a:cubicBezTo>
                          <a:pt x="11589590" y="5499554"/>
                          <a:pt x="11568957" y="5903076"/>
                          <a:pt x="11576807" y="6095544"/>
                        </a:cubicBezTo>
                        <a:cubicBezTo>
                          <a:pt x="11404186" y="6134974"/>
                          <a:pt x="11305296" y="6083314"/>
                          <a:pt x="11113735" y="6095544"/>
                        </a:cubicBezTo>
                        <a:cubicBezTo>
                          <a:pt x="10922174" y="6107774"/>
                          <a:pt x="10968840" y="6069404"/>
                          <a:pt x="10882199" y="6095544"/>
                        </a:cubicBezTo>
                        <a:cubicBezTo>
                          <a:pt x="10795558" y="6121684"/>
                          <a:pt x="10396636" y="6093357"/>
                          <a:pt x="10187590" y="6095544"/>
                        </a:cubicBezTo>
                        <a:cubicBezTo>
                          <a:pt x="9978544" y="6097731"/>
                          <a:pt x="9938178" y="6059519"/>
                          <a:pt x="9840286" y="6095544"/>
                        </a:cubicBezTo>
                        <a:cubicBezTo>
                          <a:pt x="9742394" y="6131569"/>
                          <a:pt x="9684808" y="6075301"/>
                          <a:pt x="9608750" y="6095544"/>
                        </a:cubicBezTo>
                        <a:cubicBezTo>
                          <a:pt x="9532692" y="6115787"/>
                          <a:pt x="9379507" y="6085536"/>
                          <a:pt x="9261446" y="6095544"/>
                        </a:cubicBezTo>
                        <a:cubicBezTo>
                          <a:pt x="9143385" y="6105552"/>
                          <a:pt x="8849798" y="6075022"/>
                          <a:pt x="8566837" y="6095544"/>
                        </a:cubicBezTo>
                        <a:cubicBezTo>
                          <a:pt x="8283876" y="6116066"/>
                          <a:pt x="8304500" y="6088114"/>
                          <a:pt x="8219533" y="6095544"/>
                        </a:cubicBezTo>
                        <a:cubicBezTo>
                          <a:pt x="8134566" y="6102974"/>
                          <a:pt x="8075571" y="6089933"/>
                          <a:pt x="7987997" y="6095544"/>
                        </a:cubicBezTo>
                        <a:cubicBezTo>
                          <a:pt x="7900423" y="6101155"/>
                          <a:pt x="7777571" y="6084392"/>
                          <a:pt x="7640693" y="6095544"/>
                        </a:cubicBezTo>
                        <a:cubicBezTo>
                          <a:pt x="7503815" y="6106696"/>
                          <a:pt x="7359324" y="6071663"/>
                          <a:pt x="7177620" y="6095544"/>
                        </a:cubicBezTo>
                        <a:cubicBezTo>
                          <a:pt x="6995916" y="6119425"/>
                          <a:pt x="6864093" y="6028872"/>
                          <a:pt x="6598780" y="6095544"/>
                        </a:cubicBezTo>
                        <a:cubicBezTo>
                          <a:pt x="6333467" y="6162216"/>
                          <a:pt x="6352140" y="6075681"/>
                          <a:pt x="6251476" y="6095544"/>
                        </a:cubicBezTo>
                        <a:cubicBezTo>
                          <a:pt x="6150812" y="6115407"/>
                          <a:pt x="5686945" y="6075657"/>
                          <a:pt x="5441099" y="6095544"/>
                        </a:cubicBezTo>
                        <a:cubicBezTo>
                          <a:pt x="5195253" y="6115431"/>
                          <a:pt x="5014264" y="6073388"/>
                          <a:pt x="4862259" y="6095544"/>
                        </a:cubicBezTo>
                        <a:cubicBezTo>
                          <a:pt x="4710254" y="6117700"/>
                          <a:pt x="4354315" y="6045225"/>
                          <a:pt x="4051882" y="6095544"/>
                        </a:cubicBezTo>
                        <a:cubicBezTo>
                          <a:pt x="3749449" y="6145863"/>
                          <a:pt x="3668220" y="6068355"/>
                          <a:pt x="3357274" y="6095544"/>
                        </a:cubicBezTo>
                        <a:cubicBezTo>
                          <a:pt x="3046328" y="6122733"/>
                          <a:pt x="3038691" y="6062372"/>
                          <a:pt x="2894202" y="6095544"/>
                        </a:cubicBezTo>
                        <a:cubicBezTo>
                          <a:pt x="2749713" y="6128716"/>
                          <a:pt x="2489709" y="6024638"/>
                          <a:pt x="2199593" y="6095544"/>
                        </a:cubicBezTo>
                        <a:cubicBezTo>
                          <a:pt x="1909477" y="6166450"/>
                          <a:pt x="1948630" y="6087804"/>
                          <a:pt x="1852289" y="6095544"/>
                        </a:cubicBezTo>
                        <a:cubicBezTo>
                          <a:pt x="1755948" y="6103284"/>
                          <a:pt x="1390526" y="6074870"/>
                          <a:pt x="1273449" y="6095544"/>
                        </a:cubicBezTo>
                        <a:cubicBezTo>
                          <a:pt x="1156372" y="6116218"/>
                          <a:pt x="1134871" y="6091903"/>
                          <a:pt x="1041913" y="6095544"/>
                        </a:cubicBezTo>
                        <a:cubicBezTo>
                          <a:pt x="948955" y="6099185"/>
                          <a:pt x="246047" y="5998846"/>
                          <a:pt x="0" y="6095544"/>
                        </a:cubicBezTo>
                        <a:cubicBezTo>
                          <a:pt x="-18518" y="5966604"/>
                          <a:pt x="10441" y="5781024"/>
                          <a:pt x="0" y="5541404"/>
                        </a:cubicBezTo>
                        <a:cubicBezTo>
                          <a:pt x="-10441" y="5301784"/>
                          <a:pt x="22311" y="5119208"/>
                          <a:pt x="0" y="4926308"/>
                        </a:cubicBezTo>
                        <a:cubicBezTo>
                          <a:pt x="-22311" y="4733408"/>
                          <a:pt x="20908" y="4498397"/>
                          <a:pt x="0" y="4311212"/>
                        </a:cubicBezTo>
                        <a:cubicBezTo>
                          <a:pt x="-20908" y="4124027"/>
                          <a:pt x="17057" y="4017121"/>
                          <a:pt x="0" y="3878983"/>
                        </a:cubicBezTo>
                        <a:cubicBezTo>
                          <a:pt x="-17057" y="3740845"/>
                          <a:pt x="4335" y="3358085"/>
                          <a:pt x="0" y="3202931"/>
                        </a:cubicBezTo>
                        <a:cubicBezTo>
                          <a:pt x="-4335" y="3047777"/>
                          <a:pt x="58477" y="2828312"/>
                          <a:pt x="0" y="2648791"/>
                        </a:cubicBezTo>
                        <a:cubicBezTo>
                          <a:pt x="-58477" y="2469270"/>
                          <a:pt x="21077" y="2354777"/>
                          <a:pt x="0" y="2277517"/>
                        </a:cubicBezTo>
                        <a:cubicBezTo>
                          <a:pt x="-21077" y="2200257"/>
                          <a:pt x="51849" y="1934864"/>
                          <a:pt x="0" y="1723377"/>
                        </a:cubicBezTo>
                        <a:cubicBezTo>
                          <a:pt x="-51849" y="1511890"/>
                          <a:pt x="1210" y="1329563"/>
                          <a:pt x="0" y="1230192"/>
                        </a:cubicBezTo>
                        <a:cubicBezTo>
                          <a:pt x="-1210" y="1130821"/>
                          <a:pt x="29090" y="887117"/>
                          <a:pt x="0" y="737007"/>
                        </a:cubicBezTo>
                        <a:cubicBezTo>
                          <a:pt x="-29090" y="586897"/>
                          <a:pt x="36937" y="17318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43F789D5-0805-CF26-B6EF-187DB2576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26256" y="5959251"/>
            <a:ext cx="558146" cy="558146"/>
          </a:xfrm>
          <a:prstGeom prst="rect">
            <a:avLst/>
          </a:prstGeom>
        </p:spPr>
      </p:pic>
      <p:sp>
        <p:nvSpPr>
          <p:cNvPr id="8" name="Rectangle 7">
            <a:extLst>
              <a:ext uri="{FF2B5EF4-FFF2-40B4-BE49-F238E27FC236}">
                <a16:creationId xmlns:a16="http://schemas.microsoft.com/office/drawing/2014/main" id="{D2CBCFE6-BFB3-A5C3-F7D5-220BBCAACD83}"/>
              </a:ext>
            </a:extLst>
          </p:cNvPr>
          <p:cNvSpPr/>
          <p:nvPr/>
        </p:nvSpPr>
        <p:spPr>
          <a:xfrm>
            <a:off x="615291" y="6207853"/>
            <a:ext cx="814275" cy="2711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2" descr="8 Things You Didn't Know About Pac-Man – Found Item Clothing">
            <a:extLst>
              <a:ext uri="{FF2B5EF4-FFF2-40B4-BE49-F238E27FC236}">
                <a16:creationId xmlns:a16="http://schemas.microsoft.com/office/drawing/2014/main" id="{33ED41D0-7022-0D6A-ADDC-09416DC81C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5147" y="6107463"/>
            <a:ext cx="432458" cy="479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549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7218290-08E7-4AB8-8549-F625B01F0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826152-B63E-1510-C27C-62159845F6B1}"/>
              </a:ext>
            </a:extLst>
          </p:cNvPr>
          <p:cNvSpPr>
            <a:spLocks noGrp="1"/>
          </p:cNvSpPr>
          <p:nvPr>
            <p:ph type="title"/>
          </p:nvPr>
        </p:nvSpPr>
        <p:spPr>
          <a:xfrm>
            <a:off x="1104897" y="762001"/>
            <a:ext cx="5333365" cy="1141004"/>
          </a:xfrm>
        </p:spPr>
        <p:txBody>
          <a:bodyPr>
            <a:normAutofit/>
          </a:bodyPr>
          <a:lstStyle/>
          <a:p>
            <a:r>
              <a:rPr lang="en-GB" dirty="0"/>
              <a:t>How Objects Move</a:t>
            </a:r>
          </a:p>
        </p:txBody>
      </p:sp>
      <p:sp>
        <p:nvSpPr>
          <p:cNvPr id="3" name="Content Placeholder 2">
            <a:extLst>
              <a:ext uri="{FF2B5EF4-FFF2-40B4-BE49-F238E27FC236}">
                <a16:creationId xmlns:a16="http://schemas.microsoft.com/office/drawing/2014/main" id="{475267E0-FBCA-15C9-C6D8-5C27144F32D4}"/>
              </a:ext>
            </a:extLst>
          </p:cNvPr>
          <p:cNvSpPr>
            <a:spLocks noGrp="1"/>
          </p:cNvSpPr>
          <p:nvPr>
            <p:ph idx="1"/>
          </p:nvPr>
        </p:nvSpPr>
        <p:spPr>
          <a:xfrm>
            <a:off x="1104897" y="2259698"/>
            <a:ext cx="4991103" cy="3836301"/>
          </a:xfrm>
        </p:spPr>
        <p:txBody>
          <a:bodyPr>
            <a:normAutofit/>
          </a:bodyPr>
          <a:lstStyle/>
          <a:p>
            <a:r>
              <a:rPr lang="en-GB" dirty="0"/>
              <a:t>Vectors</a:t>
            </a:r>
          </a:p>
          <a:p>
            <a:r>
              <a:rPr lang="en-GB" dirty="0"/>
              <a:t>Waypoints</a:t>
            </a:r>
          </a:p>
          <a:p>
            <a:r>
              <a:rPr lang="en-GB" dirty="0"/>
              <a:t>Waypoints are placed at intersections</a:t>
            </a:r>
          </a:p>
          <a:p>
            <a:r>
              <a:rPr lang="en-GB" dirty="0"/>
              <a:t>Each waypoint has an adjacent waypoint</a:t>
            </a:r>
          </a:p>
          <a:p>
            <a:r>
              <a:rPr lang="en-GB" dirty="0"/>
              <a:t>This helps control movement</a:t>
            </a:r>
          </a:p>
          <a:p>
            <a:r>
              <a:rPr lang="en-GB" dirty="0"/>
              <a:t>Each waypoint has  a vector space</a:t>
            </a:r>
          </a:p>
          <a:p>
            <a:r>
              <a:rPr lang="en-GB" dirty="0"/>
              <a:t>How it was planned</a:t>
            </a:r>
          </a:p>
          <a:p>
            <a:endParaRPr lang="en-GB" dirty="0"/>
          </a:p>
          <a:p>
            <a:endParaRPr lang="en-GB" dirty="0"/>
          </a:p>
        </p:txBody>
      </p:sp>
      <p:sp>
        <p:nvSpPr>
          <p:cNvPr id="23" name="Oval 22">
            <a:extLst>
              <a:ext uri="{FF2B5EF4-FFF2-40B4-BE49-F238E27FC236}">
                <a16:creationId xmlns:a16="http://schemas.microsoft.com/office/drawing/2014/main" id="{CE9A9457-874F-4EEB-BF07-9CEA561C11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9965" y="1114197"/>
            <a:ext cx="4629606" cy="46296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11.png">
            <a:extLst>
              <a:ext uri="{FF2B5EF4-FFF2-40B4-BE49-F238E27FC236}">
                <a16:creationId xmlns:a16="http://schemas.microsoft.com/office/drawing/2014/main" id="{C61E3E92-9008-0904-5071-3546A6C94F55}"/>
              </a:ext>
            </a:extLst>
          </p:cNvPr>
          <p:cNvPicPr/>
          <p:nvPr/>
        </p:nvPicPr>
        <p:blipFill>
          <a:blip r:embed="rId2">
            <a:extLst>
              <a:ext uri="{28A0092B-C50C-407E-A947-70E740481C1C}">
                <a14:useLocalDpi xmlns:a14="http://schemas.microsoft.com/office/drawing/2010/main" val="0"/>
              </a:ext>
            </a:extLst>
          </a:blip>
          <a:stretch>
            <a:fillRect/>
          </a:stretch>
        </p:blipFill>
        <p:spPr>
          <a:xfrm>
            <a:off x="7756079" y="1563025"/>
            <a:ext cx="2397376" cy="1804237"/>
          </a:xfrm>
          <a:prstGeom prst="rect">
            <a:avLst/>
          </a:prstGeom>
        </p:spPr>
      </p:pic>
      <p:pic>
        <p:nvPicPr>
          <p:cNvPr id="4" name="Picture 3">
            <a:extLst>
              <a:ext uri="{FF2B5EF4-FFF2-40B4-BE49-F238E27FC236}">
                <a16:creationId xmlns:a16="http://schemas.microsoft.com/office/drawing/2014/main" id="{9434244A-370D-CB69-3E8A-12B4FAD982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7931570" y="3429000"/>
            <a:ext cx="2046395" cy="2032087"/>
          </a:xfrm>
          <a:prstGeom prst="rect">
            <a:avLst/>
          </a:prstGeom>
          <a:noFill/>
        </p:spPr>
      </p:pic>
      <p:sp>
        <p:nvSpPr>
          <p:cNvPr id="8" name="Rectangle 7">
            <a:extLst>
              <a:ext uri="{FF2B5EF4-FFF2-40B4-BE49-F238E27FC236}">
                <a16:creationId xmlns:a16="http://schemas.microsoft.com/office/drawing/2014/main" id="{F1276ABE-3AAA-A1E7-3CDF-4581BE024A02}"/>
              </a:ext>
            </a:extLst>
          </p:cNvPr>
          <p:cNvSpPr/>
          <p:nvPr/>
        </p:nvSpPr>
        <p:spPr>
          <a:xfrm>
            <a:off x="307596" y="232666"/>
            <a:ext cx="11660468" cy="6392668"/>
          </a:xfrm>
          <a:prstGeom prst="rect">
            <a:avLst/>
          </a:prstGeom>
          <a:noFill/>
          <a:ln w="38100">
            <a:solidFill>
              <a:srgbClr val="FF0000"/>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F6B4247F-298B-23E4-DDD5-BBDEC4560758}"/>
              </a:ext>
            </a:extLst>
          </p:cNvPr>
          <p:cNvSpPr/>
          <p:nvPr/>
        </p:nvSpPr>
        <p:spPr>
          <a:xfrm>
            <a:off x="658909" y="510913"/>
            <a:ext cx="10874180" cy="5836174"/>
          </a:xfrm>
          <a:prstGeom prst="rect">
            <a:avLst/>
          </a:prstGeom>
          <a:noFill/>
          <a:ln w="98425" cap="rnd" cmpd="dbl">
            <a:solidFill>
              <a:srgbClr val="FFFF00"/>
            </a:solidFill>
            <a:prstDash val="sysDot"/>
            <a:round/>
            <a:extLst>
              <a:ext uri="{C807C97D-BFC1-408E-A445-0C87EB9F89A2}">
                <ask:lineSketchStyleProps xmlns:ask="http://schemas.microsoft.com/office/drawing/2018/sketchyshapes" sd="1219033472">
                  <a:custGeom>
                    <a:avLst/>
                    <a:gdLst>
                      <a:gd name="connsiteX0" fmla="*/ 0 w 11576807"/>
                      <a:gd name="connsiteY0" fmla="*/ 0 h 6095544"/>
                      <a:gd name="connsiteX1" fmla="*/ 463072 w 11576807"/>
                      <a:gd name="connsiteY1" fmla="*/ 0 h 6095544"/>
                      <a:gd name="connsiteX2" fmla="*/ 694608 w 11576807"/>
                      <a:gd name="connsiteY2" fmla="*/ 0 h 6095544"/>
                      <a:gd name="connsiteX3" fmla="*/ 1504985 w 11576807"/>
                      <a:gd name="connsiteY3" fmla="*/ 0 h 6095544"/>
                      <a:gd name="connsiteX4" fmla="*/ 1968057 w 11576807"/>
                      <a:gd name="connsiteY4" fmla="*/ 0 h 6095544"/>
                      <a:gd name="connsiteX5" fmla="*/ 2431129 w 11576807"/>
                      <a:gd name="connsiteY5" fmla="*/ 0 h 6095544"/>
                      <a:gd name="connsiteX6" fmla="*/ 3241506 w 11576807"/>
                      <a:gd name="connsiteY6" fmla="*/ 0 h 6095544"/>
                      <a:gd name="connsiteX7" fmla="*/ 3588810 w 11576807"/>
                      <a:gd name="connsiteY7" fmla="*/ 0 h 6095544"/>
                      <a:gd name="connsiteX8" fmla="*/ 4399187 w 11576807"/>
                      <a:gd name="connsiteY8" fmla="*/ 0 h 6095544"/>
                      <a:gd name="connsiteX9" fmla="*/ 5209563 w 11576807"/>
                      <a:gd name="connsiteY9" fmla="*/ 0 h 6095544"/>
                      <a:gd name="connsiteX10" fmla="*/ 5788404 w 11576807"/>
                      <a:gd name="connsiteY10" fmla="*/ 0 h 6095544"/>
                      <a:gd name="connsiteX11" fmla="*/ 6598780 w 11576807"/>
                      <a:gd name="connsiteY11" fmla="*/ 0 h 6095544"/>
                      <a:gd name="connsiteX12" fmla="*/ 7061852 w 11576807"/>
                      <a:gd name="connsiteY12" fmla="*/ 0 h 6095544"/>
                      <a:gd name="connsiteX13" fmla="*/ 7524925 w 11576807"/>
                      <a:gd name="connsiteY13" fmla="*/ 0 h 6095544"/>
                      <a:gd name="connsiteX14" fmla="*/ 8219533 w 11576807"/>
                      <a:gd name="connsiteY14" fmla="*/ 0 h 6095544"/>
                      <a:gd name="connsiteX15" fmla="*/ 8682605 w 11576807"/>
                      <a:gd name="connsiteY15" fmla="*/ 0 h 6095544"/>
                      <a:gd name="connsiteX16" fmla="*/ 9492982 w 11576807"/>
                      <a:gd name="connsiteY16" fmla="*/ 0 h 6095544"/>
                      <a:gd name="connsiteX17" fmla="*/ 10303358 w 11576807"/>
                      <a:gd name="connsiteY17" fmla="*/ 0 h 6095544"/>
                      <a:gd name="connsiteX18" fmla="*/ 10882199 w 11576807"/>
                      <a:gd name="connsiteY18" fmla="*/ 0 h 6095544"/>
                      <a:gd name="connsiteX19" fmla="*/ 11576807 w 11576807"/>
                      <a:gd name="connsiteY19" fmla="*/ 0 h 6095544"/>
                      <a:gd name="connsiteX20" fmla="*/ 11576807 w 11576807"/>
                      <a:gd name="connsiteY20" fmla="*/ 371274 h 6095544"/>
                      <a:gd name="connsiteX21" fmla="*/ 11576807 w 11576807"/>
                      <a:gd name="connsiteY21" fmla="*/ 803504 h 6095544"/>
                      <a:gd name="connsiteX22" fmla="*/ 11576807 w 11576807"/>
                      <a:gd name="connsiteY22" fmla="*/ 1418599 h 6095544"/>
                      <a:gd name="connsiteX23" fmla="*/ 11576807 w 11576807"/>
                      <a:gd name="connsiteY23" fmla="*/ 1911784 h 6095544"/>
                      <a:gd name="connsiteX24" fmla="*/ 11576807 w 11576807"/>
                      <a:gd name="connsiteY24" fmla="*/ 2344014 h 6095544"/>
                      <a:gd name="connsiteX25" fmla="*/ 11576807 w 11576807"/>
                      <a:gd name="connsiteY25" fmla="*/ 2959110 h 6095544"/>
                      <a:gd name="connsiteX26" fmla="*/ 11576807 w 11576807"/>
                      <a:gd name="connsiteY26" fmla="*/ 3513250 h 6095544"/>
                      <a:gd name="connsiteX27" fmla="*/ 11576807 w 11576807"/>
                      <a:gd name="connsiteY27" fmla="*/ 4067390 h 6095544"/>
                      <a:gd name="connsiteX28" fmla="*/ 11576807 w 11576807"/>
                      <a:gd name="connsiteY28" fmla="*/ 4743442 h 6095544"/>
                      <a:gd name="connsiteX29" fmla="*/ 11576807 w 11576807"/>
                      <a:gd name="connsiteY29" fmla="*/ 5358537 h 6095544"/>
                      <a:gd name="connsiteX30" fmla="*/ 11576807 w 11576807"/>
                      <a:gd name="connsiteY30" fmla="*/ 6095544 h 6095544"/>
                      <a:gd name="connsiteX31" fmla="*/ 11113735 w 11576807"/>
                      <a:gd name="connsiteY31" fmla="*/ 6095544 h 6095544"/>
                      <a:gd name="connsiteX32" fmla="*/ 10882199 w 11576807"/>
                      <a:gd name="connsiteY32" fmla="*/ 6095544 h 6095544"/>
                      <a:gd name="connsiteX33" fmla="*/ 10187590 w 11576807"/>
                      <a:gd name="connsiteY33" fmla="*/ 6095544 h 6095544"/>
                      <a:gd name="connsiteX34" fmla="*/ 9840286 w 11576807"/>
                      <a:gd name="connsiteY34" fmla="*/ 6095544 h 6095544"/>
                      <a:gd name="connsiteX35" fmla="*/ 9608750 w 11576807"/>
                      <a:gd name="connsiteY35" fmla="*/ 6095544 h 6095544"/>
                      <a:gd name="connsiteX36" fmla="*/ 9261446 w 11576807"/>
                      <a:gd name="connsiteY36" fmla="*/ 6095544 h 6095544"/>
                      <a:gd name="connsiteX37" fmla="*/ 8566837 w 11576807"/>
                      <a:gd name="connsiteY37" fmla="*/ 6095544 h 6095544"/>
                      <a:gd name="connsiteX38" fmla="*/ 8219533 w 11576807"/>
                      <a:gd name="connsiteY38" fmla="*/ 6095544 h 6095544"/>
                      <a:gd name="connsiteX39" fmla="*/ 7987997 w 11576807"/>
                      <a:gd name="connsiteY39" fmla="*/ 6095544 h 6095544"/>
                      <a:gd name="connsiteX40" fmla="*/ 7640693 w 11576807"/>
                      <a:gd name="connsiteY40" fmla="*/ 6095544 h 6095544"/>
                      <a:gd name="connsiteX41" fmla="*/ 7177620 w 11576807"/>
                      <a:gd name="connsiteY41" fmla="*/ 6095544 h 6095544"/>
                      <a:gd name="connsiteX42" fmla="*/ 6598780 w 11576807"/>
                      <a:gd name="connsiteY42" fmla="*/ 6095544 h 6095544"/>
                      <a:gd name="connsiteX43" fmla="*/ 6251476 w 11576807"/>
                      <a:gd name="connsiteY43" fmla="*/ 6095544 h 6095544"/>
                      <a:gd name="connsiteX44" fmla="*/ 5441099 w 11576807"/>
                      <a:gd name="connsiteY44" fmla="*/ 6095544 h 6095544"/>
                      <a:gd name="connsiteX45" fmla="*/ 4862259 w 11576807"/>
                      <a:gd name="connsiteY45" fmla="*/ 6095544 h 6095544"/>
                      <a:gd name="connsiteX46" fmla="*/ 4051882 w 11576807"/>
                      <a:gd name="connsiteY46" fmla="*/ 6095544 h 6095544"/>
                      <a:gd name="connsiteX47" fmla="*/ 3357274 w 11576807"/>
                      <a:gd name="connsiteY47" fmla="*/ 6095544 h 6095544"/>
                      <a:gd name="connsiteX48" fmla="*/ 2894202 w 11576807"/>
                      <a:gd name="connsiteY48" fmla="*/ 6095544 h 6095544"/>
                      <a:gd name="connsiteX49" fmla="*/ 2199593 w 11576807"/>
                      <a:gd name="connsiteY49" fmla="*/ 6095544 h 6095544"/>
                      <a:gd name="connsiteX50" fmla="*/ 1852289 w 11576807"/>
                      <a:gd name="connsiteY50" fmla="*/ 6095544 h 6095544"/>
                      <a:gd name="connsiteX51" fmla="*/ 1273449 w 11576807"/>
                      <a:gd name="connsiteY51" fmla="*/ 6095544 h 6095544"/>
                      <a:gd name="connsiteX52" fmla="*/ 1041913 w 11576807"/>
                      <a:gd name="connsiteY52" fmla="*/ 6095544 h 6095544"/>
                      <a:gd name="connsiteX53" fmla="*/ 0 w 11576807"/>
                      <a:gd name="connsiteY53" fmla="*/ 6095544 h 6095544"/>
                      <a:gd name="connsiteX54" fmla="*/ 0 w 11576807"/>
                      <a:gd name="connsiteY54" fmla="*/ 5541404 h 6095544"/>
                      <a:gd name="connsiteX55" fmla="*/ 0 w 11576807"/>
                      <a:gd name="connsiteY55" fmla="*/ 4926308 h 6095544"/>
                      <a:gd name="connsiteX56" fmla="*/ 0 w 11576807"/>
                      <a:gd name="connsiteY56" fmla="*/ 4311212 h 6095544"/>
                      <a:gd name="connsiteX57" fmla="*/ 0 w 11576807"/>
                      <a:gd name="connsiteY57" fmla="*/ 3878983 h 6095544"/>
                      <a:gd name="connsiteX58" fmla="*/ 0 w 11576807"/>
                      <a:gd name="connsiteY58" fmla="*/ 3202931 h 6095544"/>
                      <a:gd name="connsiteX59" fmla="*/ 0 w 11576807"/>
                      <a:gd name="connsiteY59" fmla="*/ 2648791 h 6095544"/>
                      <a:gd name="connsiteX60" fmla="*/ 0 w 11576807"/>
                      <a:gd name="connsiteY60" fmla="*/ 2277517 h 6095544"/>
                      <a:gd name="connsiteX61" fmla="*/ 0 w 11576807"/>
                      <a:gd name="connsiteY61" fmla="*/ 1723377 h 6095544"/>
                      <a:gd name="connsiteX62" fmla="*/ 0 w 11576807"/>
                      <a:gd name="connsiteY62" fmla="*/ 1230192 h 6095544"/>
                      <a:gd name="connsiteX63" fmla="*/ 0 w 11576807"/>
                      <a:gd name="connsiteY63" fmla="*/ 737007 h 6095544"/>
                      <a:gd name="connsiteX64" fmla="*/ 0 w 11576807"/>
                      <a:gd name="connsiteY64" fmla="*/ 0 h 609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1576807" h="6095544" extrusionOk="0">
                        <a:moveTo>
                          <a:pt x="0" y="0"/>
                        </a:moveTo>
                        <a:cubicBezTo>
                          <a:pt x="177389" y="-34598"/>
                          <a:pt x="268181" y="23336"/>
                          <a:pt x="463072" y="0"/>
                        </a:cubicBezTo>
                        <a:cubicBezTo>
                          <a:pt x="657963" y="-23336"/>
                          <a:pt x="642639" y="19667"/>
                          <a:pt x="694608" y="0"/>
                        </a:cubicBezTo>
                        <a:cubicBezTo>
                          <a:pt x="746577" y="-19667"/>
                          <a:pt x="1168823" y="31847"/>
                          <a:pt x="1504985" y="0"/>
                        </a:cubicBezTo>
                        <a:cubicBezTo>
                          <a:pt x="1841147" y="-31847"/>
                          <a:pt x="1793374" y="20634"/>
                          <a:pt x="1968057" y="0"/>
                        </a:cubicBezTo>
                        <a:cubicBezTo>
                          <a:pt x="2142740" y="-20634"/>
                          <a:pt x="2218158" y="37414"/>
                          <a:pt x="2431129" y="0"/>
                        </a:cubicBezTo>
                        <a:cubicBezTo>
                          <a:pt x="2644100" y="-37414"/>
                          <a:pt x="2948592" y="84486"/>
                          <a:pt x="3241506" y="0"/>
                        </a:cubicBezTo>
                        <a:cubicBezTo>
                          <a:pt x="3534420" y="-84486"/>
                          <a:pt x="3518085" y="34411"/>
                          <a:pt x="3588810" y="0"/>
                        </a:cubicBezTo>
                        <a:cubicBezTo>
                          <a:pt x="3659535" y="-34411"/>
                          <a:pt x="4145390" y="33304"/>
                          <a:pt x="4399187" y="0"/>
                        </a:cubicBezTo>
                        <a:cubicBezTo>
                          <a:pt x="4652984" y="-33304"/>
                          <a:pt x="4861148" y="41027"/>
                          <a:pt x="5209563" y="0"/>
                        </a:cubicBezTo>
                        <a:cubicBezTo>
                          <a:pt x="5557978" y="-41027"/>
                          <a:pt x="5655551" y="7884"/>
                          <a:pt x="5788404" y="0"/>
                        </a:cubicBezTo>
                        <a:cubicBezTo>
                          <a:pt x="5921257" y="-7884"/>
                          <a:pt x="6307212" y="80902"/>
                          <a:pt x="6598780" y="0"/>
                        </a:cubicBezTo>
                        <a:cubicBezTo>
                          <a:pt x="6890348" y="-80902"/>
                          <a:pt x="6848008" y="48238"/>
                          <a:pt x="7061852" y="0"/>
                        </a:cubicBezTo>
                        <a:cubicBezTo>
                          <a:pt x="7275696" y="-48238"/>
                          <a:pt x="7329979" y="5612"/>
                          <a:pt x="7524925" y="0"/>
                        </a:cubicBezTo>
                        <a:cubicBezTo>
                          <a:pt x="7719871" y="-5612"/>
                          <a:pt x="7908734" y="69683"/>
                          <a:pt x="8219533" y="0"/>
                        </a:cubicBezTo>
                        <a:cubicBezTo>
                          <a:pt x="8530332" y="-69683"/>
                          <a:pt x="8564646" y="30085"/>
                          <a:pt x="8682605" y="0"/>
                        </a:cubicBezTo>
                        <a:cubicBezTo>
                          <a:pt x="8800564" y="-30085"/>
                          <a:pt x="9236272" y="76137"/>
                          <a:pt x="9492982" y="0"/>
                        </a:cubicBezTo>
                        <a:cubicBezTo>
                          <a:pt x="9749692" y="-76137"/>
                          <a:pt x="9937230" y="58333"/>
                          <a:pt x="10303358" y="0"/>
                        </a:cubicBezTo>
                        <a:cubicBezTo>
                          <a:pt x="10669486" y="-58333"/>
                          <a:pt x="10639632" y="57081"/>
                          <a:pt x="10882199" y="0"/>
                        </a:cubicBezTo>
                        <a:cubicBezTo>
                          <a:pt x="11124766" y="-57081"/>
                          <a:pt x="11414557" y="41696"/>
                          <a:pt x="11576807" y="0"/>
                        </a:cubicBezTo>
                        <a:cubicBezTo>
                          <a:pt x="11606287" y="133953"/>
                          <a:pt x="11557651" y="259529"/>
                          <a:pt x="11576807" y="371274"/>
                        </a:cubicBezTo>
                        <a:cubicBezTo>
                          <a:pt x="11595963" y="483019"/>
                          <a:pt x="11556541" y="676332"/>
                          <a:pt x="11576807" y="803504"/>
                        </a:cubicBezTo>
                        <a:cubicBezTo>
                          <a:pt x="11597073" y="930676"/>
                          <a:pt x="11573157" y="1160991"/>
                          <a:pt x="11576807" y="1418599"/>
                        </a:cubicBezTo>
                        <a:cubicBezTo>
                          <a:pt x="11580457" y="1676207"/>
                          <a:pt x="11533422" y="1669346"/>
                          <a:pt x="11576807" y="1911784"/>
                        </a:cubicBezTo>
                        <a:cubicBezTo>
                          <a:pt x="11620192" y="2154223"/>
                          <a:pt x="11566330" y="2169462"/>
                          <a:pt x="11576807" y="2344014"/>
                        </a:cubicBezTo>
                        <a:cubicBezTo>
                          <a:pt x="11587284" y="2518566"/>
                          <a:pt x="11506131" y="2782421"/>
                          <a:pt x="11576807" y="2959110"/>
                        </a:cubicBezTo>
                        <a:cubicBezTo>
                          <a:pt x="11647483" y="3135799"/>
                          <a:pt x="11529232" y="3317636"/>
                          <a:pt x="11576807" y="3513250"/>
                        </a:cubicBezTo>
                        <a:cubicBezTo>
                          <a:pt x="11624382" y="3708864"/>
                          <a:pt x="11558173" y="3799967"/>
                          <a:pt x="11576807" y="4067390"/>
                        </a:cubicBezTo>
                        <a:cubicBezTo>
                          <a:pt x="11595441" y="4334813"/>
                          <a:pt x="11502368" y="4434393"/>
                          <a:pt x="11576807" y="4743442"/>
                        </a:cubicBezTo>
                        <a:cubicBezTo>
                          <a:pt x="11651246" y="5052491"/>
                          <a:pt x="11564024" y="5217521"/>
                          <a:pt x="11576807" y="5358537"/>
                        </a:cubicBezTo>
                        <a:cubicBezTo>
                          <a:pt x="11589590" y="5499554"/>
                          <a:pt x="11568957" y="5903076"/>
                          <a:pt x="11576807" y="6095544"/>
                        </a:cubicBezTo>
                        <a:cubicBezTo>
                          <a:pt x="11404186" y="6134974"/>
                          <a:pt x="11305296" y="6083314"/>
                          <a:pt x="11113735" y="6095544"/>
                        </a:cubicBezTo>
                        <a:cubicBezTo>
                          <a:pt x="10922174" y="6107774"/>
                          <a:pt x="10968840" y="6069404"/>
                          <a:pt x="10882199" y="6095544"/>
                        </a:cubicBezTo>
                        <a:cubicBezTo>
                          <a:pt x="10795558" y="6121684"/>
                          <a:pt x="10396636" y="6093357"/>
                          <a:pt x="10187590" y="6095544"/>
                        </a:cubicBezTo>
                        <a:cubicBezTo>
                          <a:pt x="9978544" y="6097731"/>
                          <a:pt x="9938178" y="6059519"/>
                          <a:pt x="9840286" y="6095544"/>
                        </a:cubicBezTo>
                        <a:cubicBezTo>
                          <a:pt x="9742394" y="6131569"/>
                          <a:pt x="9684808" y="6075301"/>
                          <a:pt x="9608750" y="6095544"/>
                        </a:cubicBezTo>
                        <a:cubicBezTo>
                          <a:pt x="9532692" y="6115787"/>
                          <a:pt x="9379507" y="6085536"/>
                          <a:pt x="9261446" y="6095544"/>
                        </a:cubicBezTo>
                        <a:cubicBezTo>
                          <a:pt x="9143385" y="6105552"/>
                          <a:pt x="8849798" y="6075022"/>
                          <a:pt x="8566837" y="6095544"/>
                        </a:cubicBezTo>
                        <a:cubicBezTo>
                          <a:pt x="8283876" y="6116066"/>
                          <a:pt x="8304500" y="6088114"/>
                          <a:pt x="8219533" y="6095544"/>
                        </a:cubicBezTo>
                        <a:cubicBezTo>
                          <a:pt x="8134566" y="6102974"/>
                          <a:pt x="8075571" y="6089933"/>
                          <a:pt x="7987997" y="6095544"/>
                        </a:cubicBezTo>
                        <a:cubicBezTo>
                          <a:pt x="7900423" y="6101155"/>
                          <a:pt x="7777571" y="6084392"/>
                          <a:pt x="7640693" y="6095544"/>
                        </a:cubicBezTo>
                        <a:cubicBezTo>
                          <a:pt x="7503815" y="6106696"/>
                          <a:pt x="7359324" y="6071663"/>
                          <a:pt x="7177620" y="6095544"/>
                        </a:cubicBezTo>
                        <a:cubicBezTo>
                          <a:pt x="6995916" y="6119425"/>
                          <a:pt x="6864093" y="6028872"/>
                          <a:pt x="6598780" y="6095544"/>
                        </a:cubicBezTo>
                        <a:cubicBezTo>
                          <a:pt x="6333467" y="6162216"/>
                          <a:pt x="6352140" y="6075681"/>
                          <a:pt x="6251476" y="6095544"/>
                        </a:cubicBezTo>
                        <a:cubicBezTo>
                          <a:pt x="6150812" y="6115407"/>
                          <a:pt x="5686945" y="6075657"/>
                          <a:pt x="5441099" y="6095544"/>
                        </a:cubicBezTo>
                        <a:cubicBezTo>
                          <a:pt x="5195253" y="6115431"/>
                          <a:pt x="5014264" y="6073388"/>
                          <a:pt x="4862259" y="6095544"/>
                        </a:cubicBezTo>
                        <a:cubicBezTo>
                          <a:pt x="4710254" y="6117700"/>
                          <a:pt x="4354315" y="6045225"/>
                          <a:pt x="4051882" y="6095544"/>
                        </a:cubicBezTo>
                        <a:cubicBezTo>
                          <a:pt x="3749449" y="6145863"/>
                          <a:pt x="3668220" y="6068355"/>
                          <a:pt x="3357274" y="6095544"/>
                        </a:cubicBezTo>
                        <a:cubicBezTo>
                          <a:pt x="3046328" y="6122733"/>
                          <a:pt x="3038691" y="6062372"/>
                          <a:pt x="2894202" y="6095544"/>
                        </a:cubicBezTo>
                        <a:cubicBezTo>
                          <a:pt x="2749713" y="6128716"/>
                          <a:pt x="2489709" y="6024638"/>
                          <a:pt x="2199593" y="6095544"/>
                        </a:cubicBezTo>
                        <a:cubicBezTo>
                          <a:pt x="1909477" y="6166450"/>
                          <a:pt x="1948630" y="6087804"/>
                          <a:pt x="1852289" y="6095544"/>
                        </a:cubicBezTo>
                        <a:cubicBezTo>
                          <a:pt x="1755948" y="6103284"/>
                          <a:pt x="1390526" y="6074870"/>
                          <a:pt x="1273449" y="6095544"/>
                        </a:cubicBezTo>
                        <a:cubicBezTo>
                          <a:pt x="1156372" y="6116218"/>
                          <a:pt x="1134871" y="6091903"/>
                          <a:pt x="1041913" y="6095544"/>
                        </a:cubicBezTo>
                        <a:cubicBezTo>
                          <a:pt x="948955" y="6099185"/>
                          <a:pt x="246047" y="5998846"/>
                          <a:pt x="0" y="6095544"/>
                        </a:cubicBezTo>
                        <a:cubicBezTo>
                          <a:pt x="-18518" y="5966604"/>
                          <a:pt x="10441" y="5781024"/>
                          <a:pt x="0" y="5541404"/>
                        </a:cubicBezTo>
                        <a:cubicBezTo>
                          <a:pt x="-10441" y="5301784"/>
                          <a:pt x="22311" y="5119208"/>
                          <a:pt x="0" y="4926308"/>
                        </a:cubicBezTo>
                        <a:cubicBezTo>
                          <a:pt x="-22311" y="4733408"/>
                          <a:pt x="20908" y="4498397"/>
                          <a:pt x="0" y="4311212"/>
                        </a:cubicBezTo>
                        <a:cubicBezTo>
                          <a:pt x="-20908" y="4124027"/>
                          <a:pt x="17057" y="4017121"/>
                          <a:pt x="0" y="3878983"/>
                        </a:cubicBezTo>
                        <a:cubicBezTo>
                          <a:pt x="-17057" y="3740845"/>
                          <a:pt x="4335" y="3358085"/>
                          <a:pt x="0" y="3202931"/>
                        </a:cubicBezTo>
                        <a:cubicBezTo>
                          <a:pt x="-4335" y="3047777"/>
                          <a:pt x="58477" y="2828312"/>
                          <a:pt x="0" y="2648791"/>
                        </a:cubicBezTo>
                        <a:cubicBezTo>
                          <a:pt x="-58477" y="2469270"/>
                          <a:pt x="21077" y="2354777"/>
                          <a:pt x="0" y="2277517"/>
                        </a:cubicBezTo>
                        <a:cubicBezTo>
                          <a:pt x="-21077" y="2200257"/>
                          <a:pt x="51849" y="1934864"/>
                          <a:pt x="0" y="1723377"/>
                        </a:cubicBezTo>
                        <a:cubicBezTo>
                          <a:pt x="-51849" y="1511890"/>
                          <a:pt x="1210" y="1329563"/>
                          <a:pt x="0" y="1230192"/>
                        </a:cubicBezTo>
                        <a:cubicBezTo>
                          <a:pt x="-1210" y="1130821"/>
                          <a:pt x="29090" y="887117"/>
                          <a:pt x="0" y="737007"/>
                        </a:cubicBezTo>
                        <a:cubicBezTo>
                          <a:pt x="-29090" y="586897"/>
                          <a:pt x="36937" y="17318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58895AE1-B35C-02F3-3108-28C91ACA25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26256" y="5959251"/>
            <a:ext cx="558146" cy="558146"/>
          </a:xfrm>
          <a:prstGeom prst="rect">
            <a:avLst/>
          </a:prstGeom>
        </p:spPr>
      </p:pic>
      <p:sp>
        <p:nvSpPr>
          <p:cNvPr id="12" name="Rectangle 11">
            <a:extLst>
              <a:ext uri="{FF2B5EF4-FFF2-40B4-BE49-F238E27FC236}">
                <a16:creationId xmlns:a16="http://schemas.microsoft.com/office/drawing/2014/main" id="{12025011-7366-35E7-B27D-A4179A6689D0}"/>
              </a:ext>
            </a:extLst>
          </p:cNvPr>
          <p:cNvSpPr/>
          <p:nvPr/>
        </p:nvSpPr>
        <p:spPr>
          <a:xfrm>
            <a:off x="615291" y="6207853"/>
            <a:ext cx="1028951" cy="2448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2" descr="8 Things You Didn't Know About Pac-Man – Found Item Clothing">
            <a:extLst>
              <a:ext uri="{FF2B5EF4-FFF2-40B4-BE49-F238E27FC236}">
                <a16:creationId xmlns:a16="http://schemas.microsoft.com/office/drawing/2014/main" id="{D72CC23C-021A-766A-89F7-557359F748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4222" y="6107463"/>
            <a:ext cx="432458" cy="479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8414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7218290-08E7-4AB8-8549-F625B01F0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69A947-DE88-A690-38BC-630E635EFE6F}"/>
              </a:ext>
            </a:extLst>
          </p:cNvPr>
          <p:cNvSpPr>
            <a:spLocks noGrp="1"/>
          </p:cNvSpPr>
          <p:nvPr>
            <p:ph type="title"/>
          </p:nvPr>
        </p:nvSpPr>
        <p:spPr>
          <a:xfrm>
            <a:off x="1104897" y="762001"/>
            <a:ext cx="5333365" cy="1141004"/>
          </a:xfrm>
        </p:spPr>
        <p:txBody>
          <a:bodyPr>
            <a:normAutofit/>
          </a:bodyPr>
          <a:lstStyle/>
          <a:p>
            <a:r>
              <a:rPr lang="en-GB" dirty="0"/>
              <a:t>Frame Class</a:t>
            </a:r>
          </a:p>
        </p:txBody>
      </p:sp>
      <p:sp>
        <p:nvSpPr>
          <p:cNvPr id="3" name="Content Placeholder 2">
            <a:extLst>
              <a:ext uri="{FF2B5EF4-FFF2-40B4-BE49-F238E27FC236}">
                <a16:creationId xmlns:a16="http://schemas.microsoft.com/office/drawing/2014/main" id="{1FB2DA64-E638-6E1D-2964-AE584AAB4B51}"/>
              </a:ext>
            </a:extLst>
          </p:cNvPr>
          <p:cNvSpPr>
            <a:spLocks noGrp="1"/>
          </p:cNvSpPr>
          <p:nvPr>
            <p:ph idx="1"/>
          </p:nvPr>
        </p:nvSpPr>
        <p:spPr>
          <a:xfrm>
            <a:off x="1104897" y="2259698"/>
            <a:ext cx="4991103" cy="3836301"/>
          </a:xfrm>
        </p:spPr>
        <p:txBody>
          <a:bodyPr>
            <a:normAutofit/>
          </a:bodyPr>
          <a:lstStyle/>
          <a:p>
            <a:r>
              <a:rPr lang="en-GB" dirty="0"/>
              <a:t>This is assigned to each pellet</a:t>
            </a:r>
          </a:p>
          <a:p>
            <a:r>
              <a:rPr lang="en-GB" dirty="0"/>
              <a:t>It is used to differ between different game objects like Pellet or Power Pellet</a:t>
            </a:r>
          </a:p>
          <a:p>
            <a:r>
              <a:rPr lang="en-GB" dirty="0"/>
              <a:t>Also used in the portal class to help objects traverse between portals</a:t>
            </a:r>
          </a:p>
          <a:p>
            <a:r>
              <a:rPr lang="en-GB" dirty="0"/>
              <a:t>Is used for the ghost house/ house entrance</a:t>
            </a:r>
          </a:p>
          <a:p>
            <a:r>
              <a:rPr lang="en-GB" dirty="0"/>
              <a:t>Is also used to make pellets disappear when PacMan eats a pellet</a:t>
            </a:r>
          </a:p>
        </p:txBody>
      </p:sp>
      <p:sp>
        <p:nvSpPr>
          <p:cNvPr id="14" name="Oval 13">
            <a:extLst>
              <a:ext uri="{FF2B5EF4-FFF2-40B4-BE49-F238E27FC236}">
                <a16:creationId xmlns:a16="http://schemas.microsoft.com/office/drawing/2014/main" id="{CE9A9457-874F-4EEB-BF07-9CEA561C11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9965" y="1114197"/>
            <a:ext cx="4629606" cy="46296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2C3D937-1A67-40DA-67D2-272938DB50CC}"/>
              </a:ext>
            </a:extLst>
          </p:cNvPr>
          <p:cNvPicPr>
            <a:picLocks noChangeAspect="1"/>
          </p:cNvPicPr>
          <p:nvPr/>
        </p:nvPicPr>
        <p:blipFill>
          <a:blip r:embed="rId2"/>
          <a:stretch>
            <a:fillRect/>
          </a:stretch>
        </p:blipFill>
        <p:spPr>
          <a:xfrm>
            <a:off x="7341630" y="2147002"/>
            <a:ext cx="3226275" cy="1121130"/>
          </a:xfrm>
          <a:prstGeom prst="rect">
            <a:avLst/>
          </a:prstGeom>
        </p:spPr>
      </p:pic>
      <p:pic>
        <p:nvPicPr>
          <p:cNvPr id="7" name="Picture 6">
            <a:extLst>
              <a:ext uri="{FF2B5EF4-FFF2-40B4-BE49-F238E27FC236}">
                <a16:creationId xmlns:a16="http://schemas.microsoft.com/office/drawing/2014/main" id="{E33250C3-02D0-12BF-AEE2-3D0703271290}"/>
              </a:ext>
            </a:extLst>
          </p:cNvPr>
          <p:cNvPicPr>
            <a:picLocks noChangeAspect="1"/>
          </p:cNvPicPr>
          <p:nvPr/>
        </p:nvPicPr>
        <p:blipFill>
          <a:blip r:embed="rId3"/>
          <a:stretch>
            <a:fillRect/>
          </a:stretch>
        </p:blipFill>
        <p:spPr>
          <a:xfrm>
            <a:off x="7346100" y="3589866"/>
            <a:ext cx="3221805" cy="1135685"/>
          </a:xfrm>
          <a:prstGeom prst="rect">
            <a:avLst/>
          </a:prstGeom>
        </p:spPr>
      </p:pic>
      <p:sp>
        <p:nvSpPr>
          <p:cNvPr id="8" name="Rectangle 7">
            <a:extLst>
              <a:ext uri="{FF2B5EF4-FFF2-40B4-BE49-F238E27FC236}">
                <a16:creationId xmlns:a16="http://schemas.microsoft.com/office/drawing/2014/main" id="{1562E3A0-775B-5452-3B54-AEBF595C2432}"/>
              </a:ext>
            </a:extLst>
          </p:cNvPr>
          <p:cNvSpPr/>
          <p:nvPr/>
        </p:nvSpPr>
        <p:spPr>
          <a:xfrm>
            <a:off x="307596" y="232666"/>
            <a:ext cx="11660468" cy="6392668"/>
          </a:xfrm>
          <a:prstGeom prst="rect">
            <a:avLst/>
          </a:prstGeom>
          <a:noFill/>
          <a:ln w="38100">
            <a:solidFill>
              <a:srgbClr val="FF0000"/>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C046A690-BEF5-D2C6-E440-E191EF187071}"/>
              </a:ext>
            </a:extLst>
          </p:cNvPr>
          <p:cNvSpPr/>
          <p:nvPr/>
        </p:nvSpPr>
        <p:spPr>
          <a:xfrm>
            <a:off x="658909" y="510913"/>
            <a:ext cx="10874180" cy="5836174"/>
          </a:xfrm>
          <a:prstGeom prst="rect">
            <a:avLst/>
          </a:prstGeom>
          <a:noFill/>
          <a:ln w="98425" cap="rnd" cmpd="dbl">
            <a:solidFill>
              <a:srgbClr val="FFFF00"/>
            </a:solidFill>
            <a:prstDash val="sysDot"/>
            <a:round/>
            <a:extLst>
              <a:ext uri="{C807C97D-BFC1-408E-A445-0C87EB9F89A2}">
                <ask:lineSketchStyleProps xmlns:ask="http://schemas.microsoft.com/office/drawing/2018/sketchyshapes" sd="1219033472">
                  <a:custGeom>
                    <a:avLst/>
                    <a:gdLst>
                      <a:gd name="connsiteX0" fmla="*/ 0 w 11576807"/>
                      <a:gd name="connsiteY0" fmla="*/ 0 h 6095544"/>
                      <a:gd name="connsiteX1" fmla="*/ 463072 w 11576807"/>
                      <a:gd name="connsiteY1" fmla="*/ 0 h 6095544"/>
                      <a:gd name="connsiteX2" fmla="*/ 694608 w 11576807"/>
                      <a:gd name="connsiteY2" fmla="*/ 0 h 6095544"/>
                      <a:gd name="connsiteX3" fmla="*/ 1504985 w 11576807"/>
                      <a:gd name="connsiteY3" fmla="*/ 0 h 6095544"/>
                      <a:gd name="connsiteX4" fmla="*/ 1968057 w 11576807"/>
                      <a:gd name="connsiteY4" fmla="*/ 0 h 6095544"/>
                      <a:gd name="connsiteX5" fmla="*/ 2431129 w 11576807"/>
                      <a:gd name="connsiteY5" fmla="*/ 0 h 6095544"/>
                      <a:gd name="connsiteX6" fmla="*/ 3241506 w 11576807"/>
                      <a:gd name="connsiteY6" fmla="*/ 0 h 6095544"/>
                      <a:gd name="connsiteX7" fmla="*/ 3588810 w 11576807"/>
                      <a:gd name="connsiteY7" fmla="*/ 0 h 6095544"/>
                      <a:gd name="connsiteX8" fmla="*/ 4399187 w 11576807"/>
                      <a:gd name="connsiteY8" fmla="*/ 0 h 6095544"/>
                      <a:gd name="connsiteX9" fmla="*/ 5209563 w 11576807"/>
                      <a:gd name="connsiteY9" fmla="*/ 0 h 6095544"/>
                      <a:gd name="connsiteX10" fmla="*/ 5788404 w 11576807"/>
                      <a:gd name="connsiteY10" fmla="*/ 0 h 6095544"/>
                      <a:gd name="connsiteX11" fmla="*/ 6598780 w 11576807"/>
                      <a:gd name="connsiteY11" fmla="*/ 0 h 6095544"/>
                      <a:gd name="connsiteX12" fmla="*/ 7061852 w 11576807"/>
                      <a:gd name="connsiteY12" fmla="*/ 0 h 6095544"/>
                      <a:gd name="connsiteX13" fmla="*/ 7524925 w 11576807"/>
                      <a:gd name="connsiteY13" fmla="*/ 0 h 6095544"/>
                      <a:gd name="connsiteX14" fmla="*/ 8219533 w 11576807"/>
                      <a:gd name="connsiteY14" fmla="*/ 0 h 6095544"/>
                      <a:gd name="connsiteX15" fmla="*/ 8682605 w 11576807"/>
                      <a:gd name="connsiteY15" fmla="*/ 0 h 6095544"/>
                      <a:gd name="connsiteX16" fmla="*/ 9492982 w 11576807"/>
                      <a:gd name="connsiteY16" fmla="*/ 0 h 6095544"/>
                      <a:gd name="connsiteX17" fmla="*/ 10303358 w 11576807"/>
                      <a:gd name="connsiteY17" fmla="*/ 0 h 6095544"/>
                      <a:gd name="connsiteX18" fmla="*/ 10882199 w 11576807"/>
                      <a:gd name="connsiteY18" fmla="*/ 0 h 6095544"/>
                      <a:gd name="connsiteX19" fmla="*/ 11576807 w 11576807"/>
                      <a:gd name="connsiteY19" fmla="*/ 0 h 6095544"/>
                      <a:gd name="connsiteX20" fmla="*/ 11576807 w 11576807"/>
                      <a:gd name="connsiteY20" fmla="*/ 371274 h 6095544"/>
                      <a:gd name="connsiteX21" fmla="*/ 11576807 w 11576807"/>
                      <a:gd name="connsiteY21" fmla="*/ 803504 h 6095544"/>
                      <a:gd name="connsiteX22" fmla="*/ 11576807 w 11576807"/>
                      <a:gd name="connsiteY22" fmla="*/ 1418599 h 6095544"/>
                      <a:gd name="connsiteX23" fmla="*/ 11576807 w 11576807"/>
                      <a:gd name="connsiteY23" fmla="*/ 1911784 h 6095544"/>
                      <a:gd name="connsiteX24" fmla="*/ 11576807 w 11576807"/>
                      <a:gd name="connsiteY24" fmla="*/ 2344014 h 6095544"/>
                      <a:gd name="connsiteX25" fmla="*/ 11576807 w 11576807"/>
                      <a:gd name="connsiteY25" fmla="*/ 2959110 h 6095544"/>
                      <a:gd name="connsiteX26" fmla="*/ 11576807 w 11576807"/>
                      <a:gd name="connsiteY26" fmla="*/ 3513250 h 6095544"/>
                      <a:gd name="connsiteX27" fmla="*/ 11576807 w 11576807"/>
                      <a:gd name="connsiteY27" fmla="*/ 4067390 h 6095544"/>
                      <a:gd name="connsiteX28" fmla="*/ 11576807 w 11576807"/>
                      <a:gd name="connsiteY28" fmla="*/ 4743442 h 6095544"/>
                      <a:gd name="connsiteX29" fmla="*/ 11576807 w 11576807"/>
                      <a:gd name="connsiteY29" fmla="*/ 5358537 h 6095544"/>
                      <a:gd name="connsiteX30" fmla="*/ 11576807 w 11576807"/>
                      <a:gd name="connsiteY30" fmla="*/ 6095544 h 6095544"/>
                      <a:gd name="connsiteX31" fmla="*/ 11113735 w 11576807"/>
                      <a:gd name="connsiteY31" fmla="*/ 6095544 h 6095544"/>
                      <a:gd name="connsiteX32" fmla="*/ 10882199 w 11576807"/>
                      <a:gd name="connsiteY32" fmla="*/ 6095544 h 6095544"/>
                      <a:gd name="connsiteX33" fmla="*/ 10187590 w 11576807"/>
                      <a:gd name="connsiteY33" fmla="*/ 6095544 h 6095544"/>
                      <a:gd name="connsiteX34" fmla="*/ 9840286 w 11576807"/>
                      <a:gd name="connsiteY34" fmla="*/ 6095544 h 6095544"/>
                      <a:gd name="connsiteX35" fmla="*/ 9608750 w 11576807"/>
                      <a:gd name="connsiteY35" fmla="*/ 6095544 h 6095544"/>
                      <a:gd name="connsiteX36" fmla="*/ 9261446 w 11576807"/>
                      <a:gd name="connsiteY36" fmla="*/ 6095544 h 6095544"/>
                      <a:gd name="connsiteX37" fmla="*/ 8566837 w 11576807"/>
                      <a:gd name="connsiteY37" fmla="*/ 6095544 h 6095544"/>
                      <a:gd name="connsiteX38" fmla="*/ 8219533 w 11576807"/>
                      <a:gd name="connsiteY38" fmla="*/ 6095544 h 6095544"/>
                      <a:gd name="connsiteX39" fmla="*/ 7987997 w 11576807"/>
                      <a:gd name="connsiteY39" fmla="*/ 6095544 h 6095544"/>
                      <a:gd name="connsiteX40" fmla="*/ 7640693 w 11576807"/>
                      <a:gd name="connsiteY40" fmla="*/ 6095544 h 6095544"/>
                      <a:gd name="connsiteX41" fmla="*/ 7177620 w 11576807"/>
                      <a:gd name="connsiteY41" fmla="*/ 6095544 h 6095544"/>
                      <a:gd name="connsiteX42" fmla="*/ 6598780 w 11576807"/>
                      <a:gd name="connsiteY42" fmla="*/ 6095544 h 6095544"/>
                      <a:gd name="connsiteX43" fmla="*/ 6251476 w 11576807"/>
                      <a:gd name="connsiteY43" fmla="*/ 6095544 h 6095544"/>
                      <a:gd name="connsiteX44" fmla="*/ 5441099 w 11576807"/>
                      <a:gd name="connsiteY44" fmla="*/ 6095544 h 6095544"/>
                      <a:gd name="connsiteX45" fmla="*/ 4862259 w 11576807"/>
                      <a:gd name="connsiteY45" fmla="*/ 6095544 h 6095544"/>
                      <a:gd name="connsiteX46" fmla="*/ 4051882 w 11576807"/>
                      <a:gd name="connsiteY46" fmla="*/ 6095544 h 6095544"/>
                      <a:gd name="connsiteX47" fmla="*/ 3357274 w 11576807"/>
                      <a:gd name="connsiteY47" fmla="*/ 6095544 h 6095544"/>
                      <a:gd name="connsiteX48" fmla="*/ 2894202 w 11576807"/>
                      <a:gd name="connsiteY48" fmla="*/ 6095544 h 6095544"/>
                      <a:gd name="connsiteX49" fmla="*/ 2199593 w 11576807"/>
                      <a:gd name="connsiteY49" fmla="*/ 6095544 h 6095544"/>
                      <a:gd name="connsiteX50" fmla="*/ 1852289 w 11576807"/>
                      <a:gd name="connsiteY50" fmla="*/ 6095544 h 6095544"/>
                      <a:gd name="connsiteX51" fmla="*/ 1273449 w 11576807"/>
                      <a:gd name="connsiteY51" fmla="*/ 6095544 h 6095544"/>
                      <a:gd name="connsiteX52" fmla="*/ 1041913 w 11576807"/>
                      <a:gd name="connsiteY52" fmla="*/ 6095544 h 6095544"/>
                      <a:gd name="connsiteX53" fmla="*/ 0 w 11576807"/>
                      <a:gd name="connsiteY53" fmla="*/ 6095544 h 6095544"/>
                      <a:gd name="connsiteX54" fmla="*/ 0 w 11576807"/>
                      <a:gd name="connsiteY54" fmla="*/ 5541404 h 6095544"/>
                      <a:gd name="connsiteX55" fmla="*/ 0 w 11576807"/>
                      <a:gd name="connsiteY55" fmla="*/ 4926308 h 6095544"/>
                      <a:gd name="connsiteX56" fmla="*/ 0 w 11576807"/>
                      <a:gd name="connsiteY56" fmla="*/ 4311212 h 6095544"/>
                      <a:gd name="connsiteX57" fmla="*/ 0 w 11576807"/>
                      <a:gd name="connsiteY57" fmla="*/ 3878983 h 6095544"/>
                      <a:gd name="connsiteX58" fmla="*/ 0 w 11576807"/>
                      <a:gd name="connsiteY58" fmla="*/ 3202931 h 6095544"/>
                      <a:gd name="connsiteX59" fmla="*/ 0 w 11576807"/>
                      <a:gd name="connsiteY59" fmla="*/ 2648791 h 6095544"/>
                      <a:gd name="connsiteX60" fmla="*/ 0 w 11576807"/>
                      <a:gd name="connsiteY60" fmla="*/ 2277517 h 6095544"/>
                      <a:gd name="connsiteX61" fmla="*/ 0 w 11576807"/>
                      <a:gd name="connsiteY61" fmla="*/ 1723377 h 6095544"/>
                      <a:gd name="connsiteX62" fmla="*/ 0 w 11576807"/>
                      <a:gd name="connsiteY62" fmla="*/ 1230192 h 6095544"/>
                      <a:gd name="connsiteX63" fmla="*/ 0 w 11576807"/>
                      <a:gd name="connsiteY63" fmla="*/ 737007 h 6095544"/>
                      <a:gd name="connsiteX64" fmla="*/ 0 w 11576807"/>
                      <a:gd name="connsiteY64" fmla="*/ 0 h 609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1576807" h="6095544" extrusionOk="0">
                        <a:moveTo>
                          <a:pt x="0" y="0"/>
                        </a:moveTo>
                        <a:cubicBezTo>
                          <a:pt x="177389" y="-34598"/>
                          <a:pt x="268181" y="23336"/>
                          <a:pt x="463072" y="0"/>
                        </a:cubicBezTo>
                        <a:cubicBezTo>
                          <a:pt x="657963" y="-23336"/>
                          <a:pt x="642639" y="19667"/>
                          <a:pt x="694608" y="0"/>
                        </a:cubicBezTo>
                        <a:cubicBezTo>
                          <a:pt x="746577" y="-19667"/>
                          <a:pt x="1168823" y="31847"/>
                          <a:pt x="1504985" y="0"/>
                        </a:cubicBezTo>
                        <a:cubicBezTo>
                          <a:pt x="1841147" y="-31847"/>
                          <a:pt x="1793374" y="20634"/>
                          <a:pt x="1968057" y="0"/>
                        </a:cubicBezTo>
                        <a:cubicBezTo>
                          <a:pt x="2142740" y="-20634"/>
                          <a:pt x="2218158" y="37414"/>
                          <a:pt x="2431129" y="0"/>
                        </a:cubicBezTo>
                        <a:cubicBezTo>
                          <a:pt x="2644100" y="-37414"/>
                          <a:pt x="2948592" y="84486"/>
                          <a:pt x="3241506" y="0"/>
                        </a:cubicBezTo>
                        <a:cubicBezTo>
                          <a:pt x="3534420" y="-84486"/>
                          <a:pt x="3518085" y="34411"/>
                          <a:pt x="3588810" y="0"/>
                        </a:cubicBezTo>
                        <a:cubicBezTo>
                          <a:pt x="3659535" y="-34411"/>
                          <a:pt x="4145390" y="33304"/>
                          <a:pt x="4399187" y="0"/>
                        </a:cubicBezTo>
                        <a:cubicBezTo>
                          <a:pt x="4652984" y="-33304"/>
                          <a:pt x="4861148" y="41027"/>
                          <a:pt x="5209563" y="0"/>
                        </a:cubicBezTo>
                        <a:cubicBezTo>
                          <a:pt x="5557978" y="-41027"/>
                          <a:pt x="5655551" y="7884"/>
                          <a:pt x="5788404" y="0"/>
                        </a:cubicBezTo>
                        <a:cubicBezTo>
                          <a:pt x="5921257" y="-7884"/>
                          <a:pt x="6307212" y="80902"/>
                          <a:pt x="6598780" y="0"/>
                        </a:cubicBezTo>
                        <a:cubicBezTo>
                          <a:pt x="6890348" y="-80902"/>
                          <a:pt x="6848008" y="48238"/>
                          <a:pt x="7061852" y="0"/>
                        </a:cubicBezTo>
                        <a:cubicBezTo>
                          <a:pt x="7275696" y="-48238"/>
                          <a:pt x="7329979" y="5612"/>
                          <a:pt x="7524925" y="0"/>
                        </a:cubicBezTo>
                        <a:cubicBezTo>
                          <a:pt x="7719871" y="-5612"/>
                          <a:pt x="7908734" y="69683"/>
                          <a:pt x="8219533" y="0"/>
                        </a:cubicBezTo>
                        <a:cubicBezTo>
                          <a:pt x="8530332" y="-69683"/>
                          <a:pt x="8564646" y="30085"/>
                          <a:pt x="8682605" y="0"/>
                        </a:cubicBezTo>
                        <a:cubicBezTo>
                          <a:pt x="8800564" y="-30085"/>
                          <a:pt x="9236272" y="76137"/>
                          <a:pt x="9492982" y="0"/>
                        </a:cubicBezTo>
                        <a:cubicBezTo>
                          <a:pt x="9749692" y="-76137"/>
                          <a:pt x="9937230" y="58333"/>
                          <a:pt x="10303358" y="0"/>
                        </a:cubicBezTo>
                        <a:cubicBezTo>
                          <a:pt x="10669486" y="-58333"/>
                          <a:pt x="10639632" y="57081"/>
                          <a:pt x="10882199" y="0"/>
                        </a:cubicBezTo>
                        <a:cubicBezTo>
                          <a:pt x="11124766" y="-57081"/>
                          <a:pt x="11414557" y="41696"/>
                          <a:pt x="11576807" y="0"/>
                        </a:cubicBezTo>
                        <a:cubicBezTo>
                          <a:pt x="11606287" y="133953"/>
                          <a:pt x="11557651" y="259529"/>
                          <a:pt x="11576807" y="371274"/>
                        </a:cubicBezTo>
                        <a:cubicBezTo>
                          <a:pt x="11595963" y="483019"/>
                          <a:pt x="11556541" y="676332"/>
                          <a:pt x="11576807" y="803504"/>
                        </a:cubicBezTo>
                        <a:cubicBezTo>
                          <a:pt x="11597073" y="930676"/>
                          <a:pt x="11573157" y="1160991"/>
                          <a:pt x="11576807" y="1418599"/>
                        </a:cubicBezTo>
                        <a:cubicBezTo>
                          <a:pt x="11580457" y="1676207"/>
                          <a:pt x="11533422" y="1669346"/>
                          <a:pt x="11576807" y="1911784"/>
                        </a:cubicBezTo>
                        <a:cubicBezTo>
                          <a:pt x="11620192" y="2154223"/>
                          <a:pt x="11566330" y="2169462"/>
                          <a:pt x="11576807" y="2344014"/>
                        </a:cubicBezTo>
                        <a:cubicBezTo>
                          <a:pt x="11587284" y="2518566"/>
                          <a:pt x="11506131" y="2782421"/>
                          <a:pt x="11576807" y="2959110"/>
                        </a:cubicBezTo>
                        <a:cubicBezTo>
                          <a:pt x="11647483" y="3135799"/>
                          <a:pt x="11529232" y="3317636"/>
                          <a:pt x="11576807" y="3513250"/>
                        </a:cubicBezTo>
                        <a:cubicBezTo>
                          <a:pt x="11624382" y="3708864"/>
                          <a:pt x="11558173" y="3799967"/>
                          <a:pt x="11576807" y="4067390"/>
                        </a:cubicBezTo>
                        <a:cubicBezTo>
                          <a:pt x="11595441" y="4334813"/>
                          <a:pt x="11502368" y="4434393"/>
                          <a:pt x="11576807" y="4743442"/>
                        </a:cubicBezTo>
                        <a:cubicBezTo>
                          <a:pt x="11651246" y="5052491"/>
                          <a:pt x="11564024" y="5217521"/>
                          <a:pt x="11576807" y="5358537"/>
                        </a:cubicBezTo>
                        <a:cubicBezTo>
                          <a:pt x="11589590" y="5499554"/>
                          <a:pt x="11568957" y="5903076"/>
                          <a:pt x="11576807" y="6095544"/>
                        </a:cubicBezTo>
                        <a:cubicBezTo>
                          <a:pt x="11404186" y="6134974"/>
                          <a:pt x="11305296" y="6083314"/>
                          <a:pt x="11113735" y="6095544"/>
                        </a:cubicBezTo>
                        <a:cubicBezTo>
                          <a:pt x="10922174" y="6107774"/>
                          <a:pt x="10968840" y="6069404"/>
                          <a:pt x="10882199" y="6095544"/>
                        </a:cubicBezTo>
                        <a:cubicBezTo>
                          <a:pt x="10795558" y="6121684"/>
                          <a:pt x="10396636" y="6093357"/>
                          <a:pt x="10187590" y="6095544"/>
                        </a:cubicBezTo>
                        <a:cubicBezTo>
                          <a:pt x="9978544" y="6097731"/>
                          <a:pt x="9938178" y="6059519"/>
                          <a:pt x="9840286" y="6095544"/>
                        </a:cubicBezTo>
                        <a:cubicBezTo>
                          <a:pt x="9742394" y="6131569"/>
                          <a:pt x="9684808" y="6075301"/>
                          <a:pt x="9608750" y="6095544"/>
                        </a:cubicBezTo>
                        <a:cubicBezTo>
                          <a:pt x="9532692" y="6115787"/>
                          <a:pt x="9379507" y="6085536"/>
                          <a:pt x="9261446" y="6095544"/>
                        </a:cubicBezTo>
                        <a:cubicBezTo>
                          <a:pt x="9143385" y="6105552"/>
                          <a:pt x="8849798" y="6075022"/>
                          <a:pt x="8566837" y="6095544"/>
                        </a:cubicBezTo>
                        <a:cubicBezTo>
                          <a:pt x="8283876" y="6116066"/>
                          <a:pt x="8304500" y="6088114"/>
                          <a:pt x="8219533" y="6095544"/>
                        </a:cubicBezTo>
                        <a:cubicBezTo>
                          <a:pt x="8134566" y="6102974"/>
                          <a:pt x="8075571" y="6089933"/>
                          <a:pt x="7987997" y="6095544"/>
                        </a:cubicBezTo>
                        <a:cubicBezTo>
                          <a:pt x="7900423" y="6101155"/>
                          <a:pt x="7777571" y="6084392"/>
                          <a:pt x="7640693" y="6095544"/>
                        </a:cubicBezTo>
                        <a:cubicBezTo>
                          <a:pt x="7503815" y="6106696"/>
                          <a:pt x="7359324" y="6071663"/>
                          <a:pt x="7177620" y="6095544"/>
                        </a:cubicBezTo>
                        <a:cubicBezTo>
                          <a:pt x="6995916" y="6119425"/>
                          <a:pt x="6864093" y="6028872"/>
                          <a:pt x="6598780" y="6095544"/>
                        </a:cubicBezTo>
                        <a:cubicBezTo>
                          <a:pt x="6333467" y="6162216"/>
                          <a:pt x="6352140" y="6075681"/>
                          <a:pt x="6251476" y="6095544"/>
                        </a:cubicBezTo>
                        <a:cubicBezTo>
                          <a:pt x="6150812" y="6115407"/>
                          <a:pt x="5686945" y="6075657"/>
                          <a:pt x="5441099" y="6095544"/>
                        </a:cubicBezTo>
                        <a:cubicBezTo>
                          <a:pt x="5195253" y="6115431"/>
                          <a:pt x="5014264" y="6073388"/>
                          <a:pt x="4862259" y="6095544"/>
                        </a:cubicBezTo>
                        <a:cubicBezTo>
                          <a:pt x="4710254" y="6117700"/>
                          <a:pt x="4354315" y="6045225"/>
                          <a:pt x="4051882" y="6095544"/>
                        </a:cubicBezTo>
                        <a:cubicBezTo>
                          <a:pt x="3749449" y="6145863"/>
                          <a:pt x="3668220" y="6068355"/>
                          <a:pt x="3357274" y="6095544"/>
                        </a:cubicBezTo>
                        <a:cubicBezTo>
                          <a:pt x="3046328" y="6122733"/>
                          <a:pt x="3038691" y="6062372"/>
                          <a:pt x="2894202" y="6095544"/>
                        </a:cubicBezTo>
                        <a:cubicBezTo>
                          <a:pt x="2749713" y="6128716"/>
                          <a:pt x="2489709" y="6024638"/>
                          <a:pt x="2199593" y="6095544"/>
                        </a:cubicBezTo>
                        <a:cubicBezTo>
                          <a:pt x="1909477" y="6166450"/>
                          <a:pt x="1948630" y="6087804"/>
                          <a:pt x="1852289" y="6095544"/>
                        </a:cubicBezTo>
                        <a:cubicBezTo>
                          <a:pt x="1755948" y="6103284"/>
                          <a:pt x="1390526" y="6074870"/>
                          <a:pt x="1273449" y="6095544"/>
                        </a:cubicBezTo>
                        <a:cubicBezTo>
                          <a:pt x="1156372" y="6116218"/>
                          <a:pt x="1134871" y="6091903"/>
                          <a:pt x="1041913" y="6095544"/>
                        </a:cubicBezTo>
                        <a:cubicBezTo>
                          <a:pt x="948955" y="6099185"/>
                          <a:pt x="246047" y="5998846"/>
                          <a:pt x="0" y="6095544"/>
                        </a:cubicBezTo>
                        <a:cubicBezTo>
                          <a:pt x="-18518" y="5966604"/>
                          <a:pt x="10441" y="5781024"/>
                          <a:pt x="0" y="5541404"/>
                        </a:cubicBezTo>
                        <a:cubicBezTo>
                          <a:pt x="-10441" y="5301784"/>
                          <a:pt x="22311" y="5119208"/>
                          <a:pt x="0" y="4926308"/>
                        </a:cubicBezTo>
                        <a:cubicBezTo>
                          <a:pt x="-22311" y="4733408"/>
                          <a:pt x="20908" y="4498397"/>
                          <a:pt x="0" y="4311212"/>
                        </a:cubicBezTo>
                        <a:cubicBezTo>
                          <a:pt x="-20908" y="4124027"/>
                          <a:pt x="17057" y="4017121"/>
                          <a:pt x="0" y="3878983"/>
                        </a:cubicBezTo>
                        <a:cubicBezTo>
                          <a:pt x="-17057" y="3740845"/>
                          <a:pt x="4335" y="3358085"/>
                          <a:pt x="0" y="3202931"/>
                        </a:cubicBezTo>
                        <a:cubicBezTo>
                          <a:pt x="-4335" y="3047777"/>
                          <a:pt x="58477" y="2828312"/>
                          <a:pt x="0" y="2648791"/>
                        </a:cubicBezTo>
                        <a:cubicBezTo>
                          <a:pt x="-58477" y="2469270"/>
                          <a:pt x="21077" y="2354777"/>
                          <a:pt x="0" y="2277517"/>
                        </a:cubicBezTo>
                        <a:cubicBezTo>
                          <a:pt x="-21077" y="2200257"/>
                          <a:pt x="51849" y="1934864"/>
                          <a:pt x="0" y="1723377"/>
                        </a:cubicBezTo>
                        <a:cubicBezTo>
                          <a:pt x="-51849" y="1511890"/>
                          <a:pt x="1210" y="1329563"/>
                          <a:pt x="0" y="1230192"/>
                        </a:cubicBezTo>
                        <a:cubicBezTo>
                          <a:pt x="-1210" y="1130821"/>
                          <a:pt x="29090" y="887117"/>
                          <a:pt x="0" y="737007"/>
                        </a:cubicBezTo>
                        <a:cubicBezTo>
                          <a:pt x="-29090" y="586897"/>
                          <a:pt x="36937" y="17318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31F37671-095B-9CA4-0F25-DB1EEEFFA5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26256" y="5959251"/>
            <a:ext cx="558146" cy="558146"/>
          </a:xfrm>
          <a:prstGeom prst="rect">
            <a:avLst/>
          </a:prstGeom>
        </p:spPr>
      </p:pic>
      <p:sp>
        <p:nvSpPr>
          <p:cNvPr id="13" name="Rectangle 12">
            <a:extLst>
              <a:ext uri="{FF2B5EF4-FFF2-40B4-BE49-F238E27FC236}">
                <a16:creationId xmlns:a16="http://schemas.microsoft.com/office/drawing/2014/main" id="{2ADA7F42-3D41-6CB5-1B34-50F6164BE638}"/>
              </a:ext>
            </a:extLst>
          </p:cNvPr>
          <p:cNvSpPr/>
          <p:nvPr/>
        </p:nvSpPr>
        <p:spPr>
          <a:xfrm>
            <a:off x="615291" y="6207853"/>
            <a:ext cx="1322566" cy="2448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2" descr="8 Things You Didn't Know About Pac-Man – Found Item Clothing">
            <a:extLst>
              <a:ext uri="{FF2B5EF4-FFF2-40B4-BE49-F238E27FC236}">
                <a16:creationId xmlns:a16="http://schemas.microsoft.com/office/drawing/2014/main" id="{6A2850FD-B87D-2EB3-8155-07345C8C26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1872" y="6118927"/>
            <a:ext cx="432458" cy="479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6711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1">
            <a:extLst>
              <a:ext uri="{FF2B5EF4-FFF2-40B4-BE49-F238E27FC236}">
                <a16:creationId xmlns:a16="http://schemas.microsoft.com/office/drawing/2014/main" id="{6A027DD1-A31E-4BED-83B8-ED31F386F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3">
            <a:extLst>
              <a:ext uri="{FF2B5EF4-FFF2-40B4-BE49-F238E27FC236}">
                <a16:creationId xmlns:a16="http://schemas.microsoft.com/office/drawing/2014/main" id="{961C2FB6-1414-4D9D-BE7A-1FF2A7AAE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1999" y="762000"/>
            <a:ext cx="10664151" cy="5334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1AAFD1-4CC3-C4CA-58E7-F07B1EE5A341}"/>
              </a:ext>
            </a:extLst>
          </p:cNvPr>
          <p:cNvSpPr>
            <a:spLocks noGrp="1"/>
          </p:cNvSpPr>
          <p:nvPr>
            <p:ph type="title"/>
          </p:nvPr>
        </p:nvSpPr>
        <p:spPr>
          <a:xfrm>
            <a:off x="3762783" y="297932"/>
            <a:ext cx="4827799" cy="1034217"/>
          </a:xfrm>
        </p:spPr>
        <p:txBody>
          <a:bodyPr>
            <a:normAutofit fontScale="90000"/>
          </a:bodyPr>
          <a:lstStyle/>
          <a:p>
            <a:r>
              <a:rPr lang="en-GB" dirty="0">
                <a:solidFill>
                  <a:schemeClr val="bg1"/>
                </a:solidFill>
              </a:rPr>
              <a:t>PacMan’s Game Object</a:t>
            </a:r>
          </a:p>
        </p:txBody>
      </p:sp>
      <p:sp>
        <p:nvSpPr>
          <p:cNvPr id="9" name="Content Placeholder 8">
            <a:extLst>
              <a:ext uri="{FF2B5EF4-FFF2-40B4-BE49-F238E27FC236}">
                <a16:creationId xmlns:a16="http://schemas.microsoft.com/office/drawing/2014/main" id="{EA7D9D6B-F886-99FB-6CB6-5D821487DB9C}"/>
              </a:ext>
            </a:extLst>
          </p:cNvPr>
          <p:cNvSpPr>
            <a:spLocks noGrp="1"/>
          </p:cNvSpPr>
          <p:nvPr>
            <p:ph idx="1"/>
          </p:nvPr>
        </p:nvSpPr>
        <p:spPr>
          <a:xfrm>
            <a:off x="1429566" y="2662484"/>
            <a:ext cx="4666434" cy="2774820"/>
          </a:xfrm>
        </p:spPr>
        <p:txBody>
          <a:bodyPr>
            <a:normAutofit/>
          </a:bodyPr>
          <a:lstStyle/>
          <a:p>
            <a:endParaRPr lang="en-US" dirty="0">
              <a:solidFill>
                <a:schemeClr val="bg1"/>
              </a:solidFill>
            </a:endParaRPr>
          </a:p>
        </p:txBody>
      </p:sp>
      <p:pic>
        <p:nvPicPr>
          <p:cNvPr id="4" name="Picture 3">
            <a:extLst>
              <a:ext uri="{FF2B5EF4-FFF2-40B4-BE49-F238E27FC236}">
                <a16:creationId xmlns:a16="http://schemas.microsoft.com/office/drawing/2014/main" id="{7B14BA85-FD1A-F597-F912-939423BDB345}"/>
              </a:ext>
            </a:extLst>
          </p:cNvPr>
          <p:cNvPicPr>
            <a:picLocks noChangeAspect="1"/>
          </p:cNvPicPr>
          <p:nvPr/>
        </p:nvPicPr>
        <p:blipFill>
          <a:blip r:embed="rId2"/>
          <a:stretch>
            <a:fillRect/>
          </a:stretch>
        </p:blipFill>
        <p:spPr>
          <a:xfrm>
            <a:off x="762000" y="1420696"/>
            <a:ext cx="7816730" cy="4675304"/>
          </a:xfrm>
          <a:prstGeom prst="rect">
            <a:avLst/>
          </a:prstGeom>
        </p:spPr>
      </p:pic>
      <p:sp>
        <p:nvSpPr>
          <p:cNvPr id="7" name="Rectangle 6">
            <a:extLst>
              <a:ext uri="{FF2B5EF4-FFF2-40B4-BE49-F238E27FC236}">
                <a16:creationId xmlns:a16="http://schemas.microsoft.com/office/drawing/2014/main" id="{945127A8-E3D9-A12A-2A61-420679EE11F7}"/>
              </a:ext>
            </a:extLst>
          </p:cNvPr>
          <p:cNvSpPr/>
          <p:nvPr/>
        </p:nvSpPr>
        <p:spPr>
          <a:xfrm>
            <a:off x="307596" y="232666"/>
            <a:ext cx="11660468" cy="6392668"/>
          </a:xfrm>
          <a:prstGeom prst="rect">
            <a:avLst/>
          </a:prstGeom>
          <a:noFill/>
          <a:ln w="38100">
            <a:solidFill>
              <a:srgbClr val="FF0000"/>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8A159642-7E28-65C1-E496-3FE63E6F3432}"/>
              </a:ext>
            </a:extLst>
          </p:cNvPr>
          <p:cNvSpPr/>
          <p:nvPr/>
        </p:nvSpPr>
        <p:spPr>
          <a:xfrm>
            <a:off x="658909" y="510913"/>
            <a:ext cx="10874180" cy="5836174"/>
          </a:xfrm>
          <a:prstGeom prst="rect">
            <a:avLst/>
          </a:prstGeom>
          <a:noFill/>
          <a:ln w="98425" cap="rnd" cmpd="dbl">
            <a:solidFill>
              <a:srgbClr val="FFFF00"/>
            </a:solidFill>
            <a:prstDash val="sysDot"/>
            <a:round/>
            <a:extLst>
              <a:ext uri="{C807C97D-BFC1-408E-A445-0C87EB9F89A2}">
                <ask:lineSketchStyleProps xmlns:ask="http://schemas.microsoft.com/office/drawing/2018/sketchyshapes" sd="1219033472">
                  <a:custGeom>
                    <a:avLst/>
                    <a:gdLst>
                      <a:gd name="connsiteX0" fmla="*/ 0 w 11576807"/>
                      <a:gd name="connsiteY0" fmla="*/ 0 h 6095544"/>
                      <a:gd name="connsiteX1" fmla="*/ 463072 w 11576807"/>
                      <a:gd name="connsiteY1" fmla="*/ 0 h 6095544"/>
                      <a:gd name="connsiteX2" fmla="*/ 694608 w 11576807"/>
                      <a:gd name="connsiteY2" fmla="*/ 0 h 6095544"/>
                      <a:gd name="connsiteX3" fmla="*/ 1504985 w 11576807"/>
                      <a:gd name="connsiteY3" fmla="*/ 0 h 6095544"/>
                      <a:gd name="connsiteX4" fmla="*/ 1968057 w 11576807"/>
                      <a:gd name="connsiteY4" fmla="*/ 0 h 6095544"/>
                      <a:gd name="connsiteX5" fmla="*/ 2431129 w 11576807"/>
                      <a:gd name="connsiteY5" fmla="*/ 0 h 6095544"/>
                      <a:gd name="connsiteX6" fmla="*/ 3241506 w 11576807"/>
                      <a:gd name="connsiteY6" fmla="*/ 0 h 6095544"/>
                      <a:gd name="connsiteX7" fmla="*/ 3588810 w 11576807"/>
                      <a:gd name="connsiteY7" fmla="*/ 0 h 6095544"/>
                      <a:gd name="connsiteX8" fmla="*/ 4399187 w 11576807"/>
                      <a:gd name="connsiteY8" fmla="*/ 0 h 6095544"/>
                      <a:gd name="connsiteX9" fmla="*/ 5209563 w 11576807"/>
                      <a:gd name="connsiteY9" fmla="*/ 0 h 6095544"/>
                      <a:gd name="connsiteX10" fmla="*/ 5788404 w 11576807"/>
                      <a:gd name="connsiteY10" fmla="*/ 0 h 6095544"/>
                      <a:gd name="connsiteX11" fmla="*/ 6598780 w 11576807"/>
                      <a:gd name="connsiteY11" fmla="*/ 0 h 6095544"/>
                      <a:gd name="connsiteX12" fmla="*/ 7061852 w 11576807"/>
                      <a:gd name="connsiteY12" fmla="*/ 0 h 6095544"/>
                      <a:gd name="connsiteX13" fmla="*/ 7524925 w 11576807"/>
                      <a:gd name="connsiteY13" fmla="*/ 0 h 6095544"/>
                      <a:gd name="connsiteX14" fmla="*/ 8219533 w 11576807"/>
                      <a:gd name="connsiteY14" fmla="*/ 0 h 6095544"/>
                      <a:gd name="connsiteX15" fmla="*/ 8682605 w 11576807"/>
                      <a:gd name="connsiteY15" fmla="*/ 0 h 6095544"/>
                      <a:gd name="connsiteX16" fmla="*/ 9492982 w 11576807"/>
                      <a:gd name="connsiteY16" fmla="*/ 0 h 6095544"/>
                      <a:gd name="connsiteX17" fmla="*/ 10303358 w 11576807"/>
                      <a:gd name="connsiteY17" fmla="*/ 0 h 6095544"/>
                      <a:gd name="connsiteX18" fmla="*/ 10882199 w 11576807"/>
                      <a:gd name="connsiteY18" fmla="*/ 0 h 6095544"/>
                      <a:gd name="connsiteX19" fmla="*/ 11576807 w 11576807"/>
                      <a:gd name="connsiteY19" fmla="*/ 0 h 6095544"/>
                      <a:gd name="connsiteX20" fmla="*/ 11576807 w 11576807"/>
                      <a:gd name="connsiteY20" fmla="*/ 371274 h 6095544"/>
                      <a:gd name="connsiteX21" fmla="*/ 11576807 w 11576807"/>
                      <a:gd name="connsiteY21" fmla="*/ 803504 h 6095544"/>
                      <a:gd name="connsiteX22" fmla="*/ 11576807 w 11576807"/>
                      <a:gd name="connsiteY22" fmla="*/ 1418599 h 6095544"/>
                      <a:gd name="connsiteX23" fmla="*/ 11576807 w 11576807"/>
                      <a:gd name="connsiteY23" fmla="*/ 1911784 h 6095544"/>
                      <a:gd name="connsiteX24" fmla="*/ 11576807 w 11576807"/>
                      <a:gd name="connsiteY24" fmla="*/ 2344014 h 6095544"/>
                      <a:gd name="connsiteX25" fmla="*/ 11576807 w 11576807"/>
                      <a:gd name="connsiteY25" fmla="*/ 2959110 h 6095544"/>
                      <a:gd name="connsiteX26" fmla="*/ 11576807 w 11576807"/>
                      <a:gd name="connsiteY26" fmla="*/ 3513250 h 6095544"/>
                      <a:gd name="connsiteX27" fmla="*/ 11576807 w 11576807"/>
                      <a:gd name="connsiteY27" fmla="*/ 4067390 h 6095544"/>
                      <a:gd name="connsiteX28" fmla="*/ 11576807 w 11576807"/>
                      <a:gd name="connsiteY28" fmla="*/ 4743442 h 6095544"/>
                      <a:gd name="connsiteX29" fmla="*/ 11576807 w 11576807"/>
                      <a:gd name="connsiteY29" fmla="*/ 5358537 h 6095544"/>
                      <a:gd name="connsiteX30" fmla="*/ 11576807 w 11576807"/>
                      <a:gd name="connsiteY30" fmla="*/ 6095544 h 6095544"/>
                      <a:gd name="connsiteX31" fmla="*/ 11113735 w 11576807"/>
                      <a:gd name="connsiteY31" fmla="*/ 6095544 h 6095544"/>
                      <a:gd name="connsiteX32" fmla="*/ 10882199 w 11576807"/>
                      <a:gd name="connsiteY32" fmla="*/ 6095544 h 6095544"/>
                      <a:gd name="connsiteX33" fmla="*/ 10187590 w 11576807"/>
                      <a:gd name="connsiteY33" fmla="*/ 6095544 h 6095544"/>
                      <a:gd name="connsiteX34" fmla="*/ 9840286 w 11576807"/>
                      <a:gd name="connsiteY34" fmla="*/ 6095544 h 6095544"/>
                      <a:gd name="connsiteX35" fmla="*/ 9608750 w 11576807"/>
                      <a:gd name="connsiteY35" fmla="*/ 6095544 h 6095544"/>
                      <a:gd name="connsiteX36" fmla="*/ 9261446 w 11576807"/>
                      <a:gd name="connsiteY36" fmla="*/ 6095544 h 6095544"/>
                      <a:gd name="connsiteX37" fmla="*/ 8566837 w 11576807"/>
                      <a:gd name="connsiteY37" fmla="*/ 6095544 h 6095544"/>
                      <a:gd name="connsiteX38" fmla="*/ 8219533 w 11576807"/>
                      <a:gd name="connsiteY38" fmla="*/ 6095544 h 6095544"/>
                      <a:gd name="connsiteX39" fmla="*/ 7987997 w 11576807"/>
                      <a:gd name="connsiteY39" fmla="*/ 6095544 h 6095544"/>
                      <a:gd name="connsiteX40" fmla="*/ 7640693 w 11576807"/>
                      <a:gd name="connsiteY40" fmla="*/ 6095544 h 6095544"/>
                      <a:gd name="connsiteX41" fmla="*/ 7177620 w 11576807"/>
                      <a:gd name="connsiteY41" fmla="*/ 6095544 h 6095544"/>
                      <a:gd name="connsiteX42" fmla="*/ 6598780 w 11576807"/>
                      <a:gd name="connsiteY42" fmla="*/ 6095544 h 6095544"/>
                      <a:gd name="connsiteX43" fmla="*/ 6251476 w 11576807"/>
                      <a:gd name="connsiteY43" fmla="*/ 6095544 h 6095544"/>
                      <a:gd name="connsiteX44" fmla="*/ 5441099 w 11576807"/>
                      <a:gd name="connsiteY44" fmla="*/ 6095544 h 6095544"/>
                      <a:gd name="connsiteX45" fmla="*/ 4862259 w 11576807"/>
                      <a:gd name="connsiteY45" fmla="*/ 6095544 h 6095544"/>
                      <a:gd name="connsiteX46" fmla="*/ 4051882 w 11576807"/>
                      <a:gd name="connsiteY46" fmla="*/ 6095544 h 6095544"/>
                      <a:gd name="connsiteX47" fmla="*/ 3357274 w 11576807"/>
                      <a:gd name="connsiteY47" fmla="*/ 6095544 h 6095544"/>
                      <a:gd name="connsiteX48" fmla="*/ 2894202 w 11576807"/>
                      <a:gd name="connsiteY48" fmla="*/ 6095544 h 6095544"/>
                      <a:gd name="connsiteX49" fmla="*/ 2199593 w 11576807"/>
                      <a:gd name="connsiteY49" fmla="*/ 6095544 h 6095544"/>
                      <a:gd name="connsiteX50" fmla="*/ 1852289 w 11576807"/>
                      <a:gd name="connsiteY50" fmla="*/ 6095544 h 6095544"/>
                      <a:gd name="connsiteX51" fmla="*/ 1273449 w 11576807"/>
                      <a:gd name="connsiteY51" fmla="*/ 6095544 h 6095544"/>
                      <a:gd name="connsiteX52" fmla="*/ 1041913 w 11576807"/>
                      <a:gd name="connsiteY52" fmla="*/ 6095544 h 6095544"/>
                      <a:gd name="connsiteX53" fmla="*/ 0 w 11576807"/>
                      <a:gd name="connsiteY53" fmla="*/ 6095544 h 6095544"/>
                      <a:gd name="connsiteX54" fmla="*/ 0 w 11576807"/>
                      <a:gd name="connsiteY54" fmla="*/ 5541404 h 6095544"/>
                      <a:gd name="connsiteX55" fmla="*/ 0 w 11576807"/>
                      <a:gd name="connsiteY55" fmla="*/ 4926308 h 6095544"/>
                      <a:gd name="connsiteX56" fmla="*/ 0 w 11576807"/>
                      <a:gd name="connsiteY56" fmla="*/ 4311212 h 6095544"/>
                      <a:gd name="connsiteX57" fmla="*/ 0 w 11576807"/>
                      <a:gd name="connsiteY57" fmla="*/ 3878983 h 6095544"/>
                      <a:gd name="connsiteX58" fmla="*/ 0 w 11576807"/>
                      <a:gd name="connsiteY58" fmla="*/ 3202931 h 6095544"/>
                      <a:gd name="connsiteX59" fmla="*/ 0 w 11576807"/>
                      <a:gd name="connsiteY59" fmla="*/ 2648791 h 6095544"/>
                      <a:gd name="connsiteX60" fmla="*/ 0 w 11576807"/>
                      <a:gd name="connsiteY60" fmla="*/ 2277517 h 6095544"/>
                      <a:gd name="connsiteX61" fmla="*/ 0 w 11576807"/>
                      <a:gd name="connsiteY61" fmla="*/ 1723377 h 6095544"/>
                      <a:gd name="connsiteX62" fmla="*/ 0 w 11576807"/>
                      <a:gd name="connsiteY62" fmla="*/ 1230192 h 6095544"/>
                      <a:gd name="connsiteX63" fmla="*/ 0 w 11576807"/>
                      <a:gd name="connsiteY63" fmla="*/ 737007 h 6095544"/>
                      <a:gd name="connsiteX64" fmla="*/ 0 w 11576807"/>
                      <a:gd name="connsiteY64" fmla="*/ 0 h 609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1576807" h="6095544" extrusionOk="0">
                        <a:moveTo>
                          <a:pt x="0" y="0"/>
                        </a:moveTo>
                        <a:cubicBezTo>
                          <a:pt x="177389" y="-34598"/>
                          <a:pt x="268181" y="23336"/>
                          <a:pt x="463072" y="0"/>
                        </a:cubicBezTo>
                        <a:cubicBezTo>
                          <a:pt x="657963" y="-23336"/>
                          <a:pt x="642639" y="19667"/>
                          <a:pt x="694608" y="0"/>
                        </a:cubicBezTo>
                        <a:cubicBezTo>
                          <a:pt x="746577" y="-19667"/>
                          <a:pt x="1168823" y="31847"/>
                          <a:pt x="1504985" y="0"/>
                        </a:cubicBezTo>
                        <a:cubicBezTo>
                          <a:pt x="1841147" y="-31847"/>
                          <a:pt x="1793374" y="20634"/>
                          <a:pt x="1968057" y="0"/>
                        </a:cubicBezTo>
                        <a:cubicBezTo>
                          <a:pt x="2142740" y="-20634"/>
                          <a:pt x="2218158" y="37414"/>
                          <a:pt x="2431129" y="0"/>
                        </a:cubicBezTo>
                        <a:cubicBezTo>
                          <a:pt x="2644100" y="-37414"/>
                          <a:pt x="2948592" y="84486"/>
                          <a:pt x="3241506" y="0"/>
                        </a:cubicBezTo>
                        <a:cubicBezTo>
                          <a:pt x="3534420" y="-84486"/>
                          <a:pt x="3518085" y="34411"/>
                          <a:pt x="3588810" y="0"/>
                        </a:cubicBezTo>
                        <a:cubicBezTo>
                          <a:pt x="3659535" y="-34411"/>
                          <a:pt x="4145390" y="33304"/>
                          <a:pt x="4399187" y="0"/>
                        </a:cubicBezTo>
                        <a:cubicBezTo>
                          <a:pt x="4652984" y="-33304"/>
                          <a:pt x="4861148" y="41027"/>
                          <a:pt x="5209563" y="0"/>
                        </a:cubicBezTo>
                        <a:cubicBezTo>
                          <a:pt x="5557978" y="-41027"/>
                          <a:pt x="5655551" y="7884"/>
                          <a:pt x="5788404" y="0"/>
                        </a:cubicBezTo>
                        <a:cubicBezTo>
                          <a:pt x="5921257" y="-7884"/>
                          <a:pt x="6307212" y="80902"/>
                          <a:pt x="6598780" y="0"/>
                        </a:cubicBezTo>
                        <a:cubicBezTo>
                          <a:pt x="6890348" y="-80902"/>
                          <a:pt x="6848008" y="48238"/>
                          <a:pt x="7061852" y="0"/>
                        </a:cubicBezTo>
                        <a:cubicBezTo>
                          <a:pt x="7275696" y="-48238"/>
                          <a:pt x="7329979" y="5612"/>
                          <a:pt x="7524925" y="0"/>
                        </a:cubicBezTo>
                        <a:cubicBezTo>
                          <a:pt x="7719871" y="-5612"/>
                          <a:pt x="7908734" y="69683"/>
                          <a:pt x="8219533" y="0"/>
                        </a:cubicBezTo>
                        <a:cubicBezTo>
                          <a:pt x="8530332" y="-69683"/>
                          <a:pt x="8564646" y="30085"/>
                          <a:pt x="8682605" y="0"/>
                        </a:cubicBezTo>
                        <a:cubicBezTo>
                          <a:pt x="8800564" y="-30085"/>
                          <a:pt x="9236272" y="76137"/>
                          <a:pt x="9492982" y="0"/>
                        </a:cubicBezTo>
                        <a:cubicBezTo>
                          <a:pt x="9749692" y="-76137"/>
                          <a:pt x="9937230" y="58333"/>
                          <a:pt x="10303358" y="0"/>
                        </a:cubicBezTo>
                        <a:cubicBezTo>
                          <a:pt x="10669486" y="-58333"/>
                          <a:pt x="10639632" y="57081"/>
                          <a:pt x="10882199" y="0"/>
                        </a:cubicBezTo>
                        <a:cubicBezTo>
                          <a:pt x="11124766" y="-57081"/>
                          <a:pt x="11414557" y="41696"/>
                          <a:pt x="11576807" y="0"/>
                        </a:cubicBezTo>
                        <a:cubicBezTo>
                          <a:pt x="11606287" y="133953"/>
                          <a:pt x="11557651" y="259529"/>
                          <a:pt x="11576807" y="371274"/>
                        </a:cubicBezTo>
                        <a:cubicBezTo>
                          <a:pt x="11595963" y="483019"/>
                          <a:pt x="11556541" y="676332"/>
                          <a:pt x="11576807" y="803504"/>
                        </a:cubicBezTo>
                        <a:cubicBezTo>
                          <a:pt x="11597073" y="930676"/>
                          <a:pt x="11573157" y="1160991"/>
                          <a:pt x="11576807" y="1418599"/>
                        </a:cubicBezTo>
                        <a:cubicBezTo>
                          <a:pt x="11580457" y="1676207"/>
                          <a:pt x="11533422" y="1669346"/>
                          <a:pt x="11576807" y="1911784"/>
                        </a:cubicBezTo>
                        <a:cubicBezTo>
                          <a:pt x="11620192" y="2154223"/>
                          <a:pt x="11566330" y="2169462"/>
                          <a:pt x="11576807" y="2344014"/>
                        </a:cubicBezTo>
                        <a:cubicBezTo>
                          <a:pt x="11587284" y="2518566"/>
                          <a:pt x="11506131" y="2782421"/>
                          <a:pt x="11576807" y="2959110"/>
                        </a:cubicBezTo>
                        <a:cubicBezTo>
                          <a:pt x="11647483" y="3135799"/>
                          <a:pt x="11529232" y="3317636"/>
                          <a:pt x="11576807" y="3513250"/>
                        </a:cubicBezTo>
                        <a:cubicBezTo>
                          <a:pt x="11624382" y="3708864"/>
                          <a:pt x="11558173" y="3799967"/>
                          <a:pt x="11576807" y="4067390"/>
                        </a:cubicBezTo>
                        <a:cubicBezTo>
                          <a:pt x="11595441" y="4334813"/>
                          <a:pt x="11502368" y="4434393"/>
                          <a:pt x="11576807" y="4743442"/>
                        </a:cubicBezTo>
                        <a:cubicBezTo>
                          <a:pt x="11651246" y="5052491"/>
                          <a:pt x="11564024" y="5217521"/>
                          <a:pt x="11576807" y="5358537"/>
                        </a:cubicBezTo>
                        <a:cubicBezTo>
                          <a:pt x="11589590" y="5499554"/>
                          <a:pt x="11568957" y="5903076"/>
                          <a:pt x="11576807" y="6095544"/>
                        </a:cubicBezTo>
                        <a:cubicBezTo>
                          <a:pt x="11404186" y="6134974"/>
                          <a:pt x="11305296" y="6083314"/>
                          <a:pt x="11113735" y="6095544"/>
                        </a:cubicBezTo>
                        <a:cubicBezTo>
                          <a:pt x="10922174" y="6107774"/>
                          <a:pt x="10968840" y="6069404"/>
                          <a:pt x="10882199" y="6095544"/>
                        </a:cubicBezTo>
                        <a:cubicBezTo>
                          <a:pt x="10795558" y="6121684"/>
                          <a:pt x="10396636" y="6093357"/>
                          <a:pt x="10187590" y="6095544"/>
                        </a:cubicBezTo>
                        <a:cubicBezTo>
                          <a:pt x="9978544" y="6097731"/>
                          <a:pt x="9938178" y="6059519"/>
                          <a:pt x="9840286" y="6095544"/>
                        </a:cubicBezTo>
                        <a:cubicBezTo>
                          <a:pt x="9742394" y="6131569"/>
                          <a:pt x="9684808" y="6075301"/>
                          <a:pt x="9608750" y="6095544"/>
                        </a:cubicBezTo>
                        <a:cubicBezTo>
                          <a:pt x="9532692" y="6115787"/>
                          <a:pt x="9379507" y="6085536"/>
                          <a:pt x="9261446" y="6095544"/>
                        </a:cubicBezTo>
                        <a:cubicBezTo>
                          <a:pt x="9143385" y="6105552"/>
                          <a:pt x="8849798" y="6075022"/>
                          <a:pt x="8566837" y="6095544"/>
                        </a:cubicBezTo>
                        <a:cubicBezTo>
                          <a:pt x="8283876" y="6116066"/>
                          <a:pt x="8304500" y="6088114"/>
                          <a:pt x="8219533" y="6095544"/>
                        </a:cubicBezTo>
                        <a:cubicBezTo>
                          <a:pt x="8134566" y="6102974"/>
                          <a:pt x="8075571" y="6089933"/>
                          <a:pt x="7987997" y="6095544"/>
                        </a:cubicBezTo>
                        <a:cubicBezTo>
                          <a:pt x="7900423" y="6101155"/>
                          <a:pt x="7777571" y="6084392"/>
                          <a:pt x="7640693" y="6095544"/>
                        </a:cubicBezTo>
                        <a:cubicBezTo>
                          <a:pt x="7503815" y="6106696"/>
                          <a:pt x="7359324" y="6071663"/>
                          <a:pt x="7177620" y="6095544"/>
                        </a:cubicBezTo>
                        <a:cubicBezTo>
                          <a:pt x="6995916" y="6119425"/>
                          <a:pt x="6864093" y="6028872"/>
                          <a:pt x="6598780" y="6095544"/>
                        </a:cubicBezTo>
                        <a:cubicBezTo>
                          <a:pt x="6333467" y="6162216"/>
                          <a:pt x="6352140" y="6075681"/>
                          <a:pt x="6251476" y="6095544"/>
                        </a:cubicBezTo>
                        <a:cubicBezTo>
                          <a:pt x="6150812" y="6115407"/>
                          <a:pt x="5686945" y="6075657"/>
                          <a:pt x="5441099" y="6095544"/>
                        </a:cubicBezTo>
                        <a:cubicBezTo>
                          <a:pt x="5195253" y="6115431"/>
                          <a:pt x="5014264" y="6073388"/>
                          <a:pt x="4862259" y="6095544"/>
                        </a:cubicBezTo>
                        <a:cubicBezTo>
                          <a:pt x="4710254" y="6117700"/>
                          <a:pt x="4354315" y="6045225"/>
                          <a:pt x="4051882" y="6095544"/>
                        </a:cubicBezTo>
                        <a:cubicBezTo>
                          <a:pt x="3749449" y="6145863"/>
                          <a:pt x="3668220" y="6068355"/>
                          <a:pt x="3357274" y="6095544"/>
                        </a:cubicBezTo>
                        <a:cubicBezTo>
                          <a:pt x="3046328" y="6122733"/>
                          <a:pt x="3038691" y="6062372"/>
                          <a:pt x="2894202" y="6095544"/>
                        </a:cubicBezTo>
                        <a:cubicBezTo>
                          <a:pt x="2749713" y="6128716"/>
                          <a:pt x="2489709" y="6024638"/>
                          <a:pt x="2199593" y="6095544"/>
                        </a:cubicBezTo>
                        <a:cubicBezTo>
                          <a:pt x="1909477" y="6166450"/>
                          <a:pt x="1948630" y="6087804"/>
                          <a:pt x="1852289" y="6095544"/>
                        </a:cubicBezTo>
                        <a:cubicBezTo>
                          <a:pt x="1755948" y="6103284"/>
                          <a:pt x="1390526" y="6074870"/>
                          <a:pt x="1273449" y="6095544"/>
                        </a:cubicBezTo>
                        <a:cubicBezTo>
                          <a:pt x="1156372" y="6116218"/>
                          <a:pt x="1134871" y="6091903"/>
                          <a:pt x="1041913" y="6095544"/>
                        </a:cubicBezTo>
                        <a:cubicBezTo>
                          <a:pt x="948955" y="6099185"/>
                          <a:pt x="246047" y="5998846"/>
                          <a:pt x="0" y="6095544"/>
                        </a:cubicBezTo>
                        <a:cubicBezTo>
                          <a:pt x="-18518" y="5966604"/>
                          <a:pt x="10441" y="5781024"/>
                          <a:pt x="0" y="5541404"/>
                        </a:cubicBezTo>
                        <a:cubicBezTo>
                          <a:pt x="-10441" y="5301784"/>
                          <a:pt x="22311" y="5119208"/>
                          <a:pt x="0" y="4926308"/>
                        </a:cubicBezTo>
                        <a:cubicBezTo>
                          <a:pt x="-22311" y="4733408"/>
                          <a:pt x="20908" y="4498397"/>
                          <a:pt x="0" y="4311212"/>
                        </a:cubicBezTo>
                        <a:cubicBezTo>
                          <a:pt x="-20908" y="4124027"/>
                          <a:pt x="17057" y="4017121"/>
                          <a:pt x="0" y="3878983"/>
                        </a:cubicBezTo>
                        <a:cubicBezTo>
                          <a:pt x="-17057" y="3740845"/>
                          <a:pt x="4335" y="3358085"/>
                          <a:pt x="0" y="3202931"/>
                        </a:cubicBezTo>
                        <a:cubicBezTo>
                          <a:pt x="-4335" y="3047777"/>
                          <a:pt x="58477" y="2828312"/>
                          <a:pt x="0" y="2648791"/>
                        </a:cubicBezTo>
                        <a:cubicBezTo>
                          <a:pt x="-58477" y="2469270"/>
                          <a:pt x="21077" y="2354777"/>
                          <a:pt x="0" y="2277517"/>
                        </a:cubicBezTo>
                        <a:cubicBezTo>
                          <a:pt x="-21077" y="2200257"/>
                          <a:pt x="51849" y="1934864"/>
                          <a:pt x="0" y="1723377"/>
                        </a:cubicBezTo>
                        <a:cubicBezTo>
                          <a:pt x="-51849" y="1511890"/>
                          <a:pt x="1210" y="1329563"/>
                          <a:pt x="0" y="1230192"/>
                        </a:cubicBezTo>
                        <a:cubicBezTo>
                          <a:pt x="-1210" y="1130821"/>
                          <a:pt x="29090" y="887117"/>
                          <a:pt x="0" y="737007"/>
                        </a:cubicBezTo>
                        <a:cubicBezTo>
                          <a:pt x="-29090" y="586897"/>
                          <a:pt x="36937" y="17318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3F51B822-2844-2BC9-3A06-0DFEFE25FF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26256" y="5959251"/>
            <a:ext cx="558146" cy="558146"/>
          </a:xfrm>
          <a:prstGeom prst="rect">
            <a:avLst/>
          </a:prstGeom>
        </p:spPr>
      </p:pic>
      <p:sp>
        <p:nvSpPr>
          <p:cNvPr id="12" name="Rectangle 11">
            <a:extLst>
              <a:ext uri="{FF2B5EF4-FFF2-40B4-BE49-F238E27FC236}">
                <a16:creationId xmlns:a16="http://schemas.microsoft.com/office/drawing/2014/main" id="{59B29AC0-21D5-6DAD-D1C9-F8384B52BCC2}"/>
              </a:ext>
            </a:extLst>
          </p:cNvPr>
          <p:cNvSpPr/>
          <p:nvPr/>
        </p:nvSpPr>
        <p:spPr>
          <a:xfrm>
            <a:off x="615291" y="6207853"/>
            <a:ext cx="1574236" cy="3095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2" descr="8 Things You Didn't Know About Pac-Man – Found Item Clothing">
            <a:extLst>
              <a:ext uri="{FF2B5EF4-FFF2-40B4-BE49-F238E27FC236}">
                <a16:creationId xmlns:a16="http://schemas.microsoft.com/office/drawing/2014/main" id="{EEC205FC-D463-2AEE-578E-E197711F48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6672" y="6118926"/>
            <a:ext cx="432458" cy="479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0476580"/>
      </p:ext>
    </p:extLst>
  </p:cSld>
  <p:clrMapOvr>
    <a:masterClrMapping/>
  </p:clrMapOvr>
</p:sld>
</file>

<file path=ppt/theme/theme1.xml><?xml version="1.0" encoding="utf-8"?>
<a:theme xmlns:a="http://schemas.openxmlformats.org/drawingml/2006/main" name="PortalVTI">
  <a:themeElements>
    <a:clrScheme name="AnalogousFromDarkSeedLeftStep">
      <a:dk1>
        <a:srgbClr val="000000"/>
      </a:dk1>
      <a:lt1>
        <a:srgbClr val="FFFFFF"/>
      </a:lt1>
      <a:dk2>
        <a:srgbClr val="1B2830"/>
      </a:dk2>
      <a:lt2>
        <a:srgbClr val="F0F3F2"/>
      </a:lt2>
      <a:accent1>
        <a:srgbClr val="E22E93"/>
      </a:accent1>
      <a:accent2>
        <a:srgbClr val="D01CCC"/>
      </a:accent2>
      <a:accent3>
        <a:srgbClr val="9A2EE2"/>
      </a:accent3>
      <a:accent4>
        <a:srgbClr val="5335D5"/>
      </a:accent4>
      <a:accent5>
        <a:srgbClr val="2E58E2"/>
      </a:accent5>
      <a:accent6>
        <a:srgbClr val="1C90D0"/>
      </a:accent6>
      <a:hlink>
        <a:srgbClr val="3F47BF"/>
      </a:hlink>
      <a:folHlink>
        <a:srgbClr val="7F7F7F"/>
      </a:folHlink>
    </a:clrScheme>
    <a:fontScheme name="Earth">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rtalVTI" id="{0E0D5035-C7F2-4607-91F4-D5D5F886A15A}" vid="{EAFF3D8B-AC13-4E90-80A9-182200FBC866}"/>
    </a:ext>
  </a:extLst>
</a:theme>
</file>

<file path=docProps/app.xml><?xml version="1.0" encoding="utf-8"?>
<Properties xmlns="http://schemas.openxmlformats.org/officeDocument/2006/extended-properties" xmlns:vt="http://schemas.openxmlformats.org/officeDocument/2006/docPropsVTypes">
  <Template/>
  <TotalTime>2897</TotalTime>
  <Words>1766</Words>
  <Application>Microsoft Office PowerPoint</Application>
  <PresentationFormat>Widescreen</PresentationFormat>
  <Paragraphs>182</Paragraphs>
  <Slides>36</Slides>
  <Notes>0</Notes>
  <HiddenSlides>0</HiddenSlides>
  <MMClips>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Trade Gothic Next Cond</vt:lpstr>
      <vt:lpstr>Trade Gothic Next Light</vt:lpstr>
      <vt:lpstr>PortalVTI</vt:lpstr>
      <vt:lpstr>My Capstone Project: Creating  a Classic Arcade Game</vt:lpstr>
      <vt:lpstr>Why Pacman Was Chosen</vt:lpstr>
      <vt:lpstr>Game Design</vt:lpstr>
      <vt:lpstr>How Sprites Were Created</vt:lpstr>
      <vt:lpstr>Animation</vt:lpstr>
      <vt:lpstr>The Primary Parent classes (Game Objects)</vt:lpstr>
      <vt:lpstr>How Objects Move</vt:lpstr>
      <vt:lpstr>Frame Class</vt:lpstr>
      <vt:lpstr>PacMan’s Game Object</vt:lpstr>
      <vt:lpstr>Ghost Game Object</vt:lpstr>
      <vt:lpstr>Manager Game Object</vt:lpstr>
      <vt:lpstr>What MonoBehavour is</vt:lpstr>
      <vt:lpstr>PacMAn’s Class</vt:lpstr>
      <vt:lpstr>Components needed to make PacMan Move</vt:lpstr>
      <vt:lpstr>Explaining the AllowPlayertomove() function</vt:lpstr>
      <vt:lpstr>Explaining PlayerConstrictedMovements </vt:lpstr>
      <vt:lpstr>Explaining PlayerConstrictedMovements  (Example)</vt:lpstr>
      <vt:lpstr>Portal Component</vt:lpstr>
      <vt:lpstr>How PacMan Consumes a pellet</vt:lpstr>
      <vt:lpstr>PacMans animation class</vt:lpstr>
      <vt:lpstr>Ghost</vt:lpstr>
      <vt:lpstr>Ghost States</vt:lpstr>
      <vt:lpstr>Ghost A.i</vt:lpstr>
      <vt:lpstr>Ghost Direction decision</vt:lpstr>
      <vt:lpstr>Ghost House</vt:lpstr>
      <vt:lpstr>How Ghosts will be released from the ghost house</vt:lpstr>
      <vt:lpstr>Ghost Collision</vt:lpstr>
      <vt:lpstr>UI/Board Manipulation</vt:lpstr>
      <vt:lpstr>Initial Stage OF Screen</vt:lpstr>
      <vt:lpstr>Restart</vt:lpstr>
      <vt:lpstr>Death</vt:lpstr>
      <vt:lpstr>Example Of Death Video</vt:lpstr>
      <vt:lpstr>Helper/Getter Methods Used</vt:lpstr>
      <vt:lpstr>Bugs/ Problems I had faced</vt:lpstr>
      <vt:lpstr>Features that were included but had to be removed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Capstone Project</dc:title>
  <dc:creator>fahad hussain</dc:creator>
  <cp:lastModifiedBy>fahad hussain</cp:lastModifiedBy>
  <cp:revision>10</cp:revision>
  <dcterms:created xsi:type="dcterms:W3CDTF">2022-05-11T19:09:31Z</dcterms:created>
  <dcterms:modified xsi:type="dcterms:W3CDTF">2022-05-16T08:20:08Z</dcterms:modified>
</cp:coreProperties>
</file>